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333" r:id="rId4"/>
    <p:sldId id="339" r:id="rId5"/>
    <p:sldId id="334" r:id="rId6"/>
    <p:sldId id="344" r:id="rId7"/>
    <p:sldId id="335" r:id="rId8"/>
    <p:sldId id="258" r:id="rId9"/>
    <p:sldId id="350" r:id="rId10"/>
    <p:sldId id="338" r:id="rId11"/>
    <p:sldId id="361" r:id="rId12"/>
    <p:sldId id="347" r:id="rId13"/>
    <p:sldId id="336" r:id="rId14"/>
    <p:sldId id="362" r:id="rId15"/>
    <p:sldId id="348" r:id="rId16"/>
    <p:sldId id="363" r:id="rId17"/>
    <p:sldId id="364" r:id="rId18"/>
    <p:sldId id="369" r:id="rId19"/>
    <p:sldId id="370" r:id="rId20"/>
    <p:sldId id="371" r:id="rId21"/>
    <p:sldId id="372" r:id="rId22"/>
    <p:sldId id="373" r:id="rId23"/>
    <p:sldId id="368" r:id="rId24"/>
    <p:sldId id="259" r:id="rId25"/>
    <p:sldId id="355" r:id="rId26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2D5A4B95-931C-468A-A09A-8691C71D0E3E}">
          <p14:sldIdLst>
            <p14:sldId id="256"/>
          </p14:sldIdLst>
        </p14:section>
        <p14:section name="目录" id="{CD832E38-32F4-4870-A791-7B0F39C4389C}">
          <p14:sldIdLst>
            <p14:sldId id="257"/>
          </p14:sldIdLst>
        </p14:section>
        <p14:section name="过渡页" id="{AED1A008-9A68-410B-846B-B06F96D1F9C5}">
          <p14:sldIdLst>
            <p14:sldId id="333"/>
            <p14:sldId id="339"/>
            <p14:sldId id="334"/>
            <p14:sldId id="344"/>
            <p14:sldId id="335"/>
            <p14:sldId id="258"/>
            <p14:sldId id="350"/>
            <p14:sldId id="338"/>
            <p14:sldId id="361"/>
            <p14:sldId id="347"/>
            <p14:sldId id="336"/>
            <p14:sldId id="362"/>
            <p14:sldId id="348"/>
            <p14:sldId id="363"/>
            <p14:sldId id="364"/>
            <p14:sldId id="369"/>
            <p14:sldId id="370"/>
            <p14:sldId id="371"/>
            <p14:sldId id="372"/>
            <p14:sldId id="373"/>
            <p14:sldId id="368"/>
          </p14:sldIdLst>
        </p14:section>
        <p14:section name="封底页" id="{8B49220A-3D23-472B-8881-738CDF612DB8}">
          <p14:sldIdLst>
            <p14:sldId id="259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2" pos="7106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orient="horz" pos="686" userDrawn="1">
          <p15:clr>
            <a:srgbClr val="A4A3A4"/>
          </p15:clr>
        </p15:guide>
        <p15:guide id="7" orient="horz" pos="4201" userDrawn="1">
          <p15:clr>
            <a:srgbClr val="A4A3A4"/>
          </p15:clr>
        </p15:guide>
        <p15:guide id="8" pos="320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EFDDA6"/>
    <a:srgbClr val="7EAB67"/>
    <a:srgbClr val="EAE4D9"/>
    <a:srgbClr val="A7E287"/>
    <a:srgbClr val="92C878"/>
    <a:srgbClr val="6D885C"/>
    <a:srgbClr val="7EA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5679C4-D517-411D-AA8B-AFD048CD91D1}" v="2775" dt="2022-04-01T14:29:03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>
        <p:scale>
          <a:sx n="96" d="100"/>
          <a:sy n="96" d="100"/>
        </p:scale>
        <p:origin x="456" y="-124"/>
      </p:cViewPr>
      <p:guideLst>
        <p:guide pos="7106"/>
        <p:guide orient="horz" pos="210"/>
        <p:guide orient="horz" pos="686"/>
        <p:guide orient="horz" pos="4201"/>
        <p:guide pos="320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7" d="100"/>
          <a:sy n="77" d="100"/>
        </p:scale>
        <p:origin x="231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7D0CFF7-4CC8-4ADD-BF46-3B1903753F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79CE89-5820-4DC7-9EA1-602BBB7F10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D01E8-9C70-4DFD-BE7B-280A780D7ADB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A22568-67AA-4E80-9E2C-2A671A61E3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C13B7A-BE18-4E36-B31A-F8C9C2BF89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FDA35-9C7E-4486-82CD-5E8D3833FE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959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FD2A9A6-28CE-4547-9DA3-69B392B4AED5}" type="datetimeFigureOut">
              <a:rPr lang="zh-CN" altLang="en-US" smtClean="0"/>
              <a:pPr/>
              <a:t>2024/10/29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5EC934C-E50B-48D4-B2EC-6A8A2444620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9788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AF297-2283-46F2-A85C-6AC122FF2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D02303-9E50-4F10-B77A-3571B98A1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C5897E-036C-4A30-922B-95625B7517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D7A95F-075D-4AC9-8ECA-176237C96D46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A22A5D-922A-476B-91CB-1E53FBF7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4D3104-3276-4489-8631-706A06C3F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6365D9-CA9F-4F90-A2DD-6EB5980AA38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背景图案&#10;&#10;描述已自动生成">
            <a:extLst>
              <a:ext uri="{FF2B5EF4-FFF2-40B4-BE49-F238E27FC236}">
                <a16:creationId xmlns:a16="http://schemas.microsoft.com/office/drawing/2014/main" id="{F4836F65-C854-4451-8628-CEDD78517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" y="0"/>
            <a:ext cx="12193524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F9D1DEC-2113-4496-8FB2-51CE800E6CFC}"/>
              </a:ext>
            </a:extLst>
          </p:cNvPr>
          <p:cNvSpPr txBox="1"/>
          <p:nvPr userDrawn="1"/>
        </p:nvSpPr>
        <p:spPr>
          <a:xfrm>
            <a:off x="765202" y="1347630"/>
            <a:ext cx="6479912" cy="2267804"/>
          </a:xfrm>
          <a:custGeom>
            <a:avLst/>
            <a:gdLst/>
            <a:ahLst/>
            <a:cxnLst/>
            <a:rect l="l" t="t" r="r" b="b"/>
            <a:pathLst>
              <a:path w="2580442" h="903089">
                <a:moveTo>
                  <a:pt x="2278618" y="560189"/>
                </a:moveTo>
                <a:cubicBezTo>
                  <a:pt x="2190115" y="581620"/>
                  <a:pt x="2104787" y="626169"/>
                  <a:pt x="2022634" y="693837"/>
                </a:cubicBezTo>
                <a:cubicBezTo>
                  <a:pt x="1940481" y="761504"/>
                  <a:pt x="1899404" y="814983"/>
                  <a:pt x="1899404" y="854273"/>
                </a:cubicBezTo>
                <a:cubicBezTo>
                  <a:pt x="1899404" y="870942"/>
                  <a:pt x="1906746" y="879277"/>
                  <a:pt x="1921431" y="879277"/>
                </a:cubicBezTo>
                <a:cubicBezTo>
                  <a:pt x="1954768" y="879277"/>
                  <a:pt x="2016879" y="834826"/>
                  <a:pt x="2107764" y="745927"/>
                </a:cubicBezTo>
                <a:cubicBezTo>
                  <a:pt x="2175629" y="679648"/>
                  <a:pt x="2232581" y="617736"/>
                  <a:pt x="2278618" y="560189"/>
                </a:cubicBezTo>
                <a:close/>
                <a:moveTo>
                  <a:pt x="175379" y="426244"/>
                </a:moveTo>
                <a:cubicBezTo>
                  <a:pt x="166648" y="426244"/>
                  <a:pt x="162282" y="433037"/>
                  <a:pt x="162282" y="446624"/>
                </a:cubicBezTo>
                <a:cubicBezTo>
                  <a:pt x="162282" y="460211"/>
                  <a:pt x="166251" y="474197"/>
                  <a:pt x="174189" y="488584"/>
                </a:cubicBezTo>
                <a:cubicBezTo>
                  <a:pt x="183317" y="504968"/>
                  <a:pt x="194032" y="513159"/>
                  <a:pt x="206335" y="513159"/>
                </a:cubicBezTo>
                <a:cubicBezTo>
                  <a:pt x="211098" y="513159"/>
                  <a:pt x="214868" y="511569"/>
                  <a:pt x="217646" y="508388"/>
                </a:cubicBezTo>
                <a:lnTo>
                  <a:pt x="200978" y="461023"/>
                </a:lnTo>
                <a:cubicBezTo>
                  <a:pt x="192246" y="437837"/>
                  <a:pt x="183714" y="426244"/>
                  <a:pt x="175379" y="426244"/>
                </a:cubicBezTo>
                <a:close/>
                <a:moveTo>
                  <a:pt x="631361" y="424876"/>
                </a:moveTo>
                <a:cubicBezTo>
                  <a:pt x="623442" y="424876"/>
                  <a:pt x="619482" y="438401"/>
                  <a:pt x="619482" y="465451"/>
                </a:cubicBezTo>
                <a:cubicBezTo>
                  <a:pt x="619482" y="487731"/>
                  <a:pt x="627420" y="498872"/>
                  <a:pt x="643295" y="498872"/>
                </a:cubicBezTo>
                <a:cubicBezTo>
                  <a:pt x="647660" y="498872"/>
                  <a:pt x="651629" y="497877"/>
                  <a:pt x="655201" y="495886"/>
                </a:cubicBezTo>
                <a:lnTo>
                  <a:pt x="644467" y="456502"/>
                </a:lnTo>
                <a:cubicBezTo>
                  <a:pt x="638501" y="435418"/>
                  <a:pt x="634133" y="424876"/>
                  <a:pt x="631361" y="424876"/>
                </a:cubicBezTo>
                <a:close/>
                <a:moveTo>
                  <a:pt x="847571" y="248245"/>
                </a:moveTo>
                <a:cubicBezTo>
                  <a:pt x="824261" y="248245"/>
                  <a:pt x="787323" y="270523"/>
                  <a:pt x="736759" y="315078"/>
                </a:cubicBezTo>
                <a:cubicBezTo>
                  <a:pt x="700228" y="346903"/>
                  <a:pt x="667272" y="379524"/>
                  <a:pt x="637891" y="412942"/>
                </a:cubicBezTo>
                <a:cubicBezTo>
                  <a:pt x="649412" y="412942"/>
                  <a:pt x="657954" y="423087"/>
                  <a:pt x="663517" y="443378"/>
                </a:cubicBezTo>
                <a:cubicBezTo>
                  <a:pt x="671064" y="469236"/>
                  <a:pt x="676229" y="483955"/>
                  <a:pt x="679014" y="487533"/>
                </a:cubicBezTo>
                <a:cubicBezTo>
                  <a:pt x="724902" y="461277"/>
                  <a:pt x="767529" y="421894"/>
                  <a:pt x="806894" y="369382"/>
                </a:cubicBezTo>
                <a:cubicBezTo>
                  <a:pt x="846259" y="316871"/>
                  <a:pt x="865942" y="282060"/>
                  <a:pt x="865942" y="264951"/>
                </a:cubicBezTo>
                <a:cubicBezTo>
                  <a:pt x="865942" y="253814"/>
                  <a:pt x="859818" y="248245"/>
                  <a:pt x="847571" y="248245"/>
                </a:cubicBezTo>
                <a:close/>
                <a:moveTo>
                  <a:pt x="2481620" y="235744"/>
                </a:moveTo>
                <a:cubicBezTo>
                  <a:pt x="2456220" y="235744"/>
                  <a:pt x="2407305" y="270492"/>
                  <a:pt x="2334875" y="339989"/>
                </a:cubicBezTo>
                <a:cubicBezTo>
                  <a:pt x="2262446" y="409485"/>
                  <a:pt x="2226231" y="458093"/>
                  <a:pt x="2226231" y="485812"/>
                </a:cubicBezTo>
                <a:cubicBezTo>
                  <a:pt x="2226231" y="495709"/>
                  <a:pt x="2230001" y="500658"/>
                  <a:pt x="2237542" y="500658"/>
                </a:cubicBezTo>
                <a:cubicBezTo>
                  <a:pt x="2259767" y="500658"/>
                  <a:pt x="2308781" y="467196"/>
                  <a:pt x="2384584" y="400273"/>
                </a:cubicBezTo>
                <a:cubicBezTo>
                  <a:pt x="2462371" y="331372"/>
                  <a:pt x="2501265" y="283657"/>
                  <a:pt x="2501265" y="257128"/>
                </a:cubicBezTo>
                <a:cubicBezTo>
                  <a:pt x="2501265" y="242872"/>
                  <a:pt x="2494717" y="235744"/>
                  <a:pt x="2481620" y="235744"/>
                </a:cubicBezTo>
                <a:close/>
                <a:moveTo>
                  <a:pt x="391478" y="231577"/>
                </a:moveTo>
                <a:lnTo>
                  <a:pt x="178356" y="404812"/>
                </a:lnTo>
                <a:cubicBezTo>
                  <a:pt x="193040" y="407206"/>
                  <a:pt x="205343" y="418790"/>
                  <a:pt x="215265" y="439564"/>
                </a:cubicBezTo>
                <a:lnTo>
                  <a:pt x="234910" y="489896"/>
                </a:lnTo>
                <a:cubicBezTo>
                  <a:pt x="262692" y="466827"/>
                  <a:pt x="293251" y="427056"/>
                  <a:pt x="326589" y="370582"/>
                </a:cubicBezTo>
                <a:cubicBezTo>
                  <a:pt x="357545" y="318083"/>
                  <a:pt x="379175" y="271748"/>
                  <a:pt x="391478" y="231577"/>
                </a:cubicBezTo>
                <a:close/>
                <a:moveTo>
                  <a:pt x="796885" y="160734"/>
                </a:moveTo>
                <a:cubicBezTo>
                  <a:pt x="811570" y="160734"/>
                  <a:pt x="818912" y="168880"/>
                  <a:pt x="818912" y="185170"/>
                </a:cubicBezTo>
                <a:cubicBezTo>
                  <a:pt x="818912" y="191526"/>
                  <a:pt x="799068" y="221121"/>
                  <a:pt x="759381" y="273955"/>
                </a:cubicBezTo>
                <a:cubicBezTo>
                  <a:pt x="806212" y="234590"/>
                  <a:pt x="844312" y="214908"/>
                  <a:pt x="873681" y="214908"/>
                </a:cubicBezTo>
                <a:cubicBezTo>
                  <a:pt x="904637" y="214908"/>
                  <a:pt x="920115" y="231577"/>
                  <a:pt x="920115" y="264914"/>
                </a:cubicBezTo>
                <a:cubicBezTo>
                  <a:pt x="920115" y="308173"/>
                  <a:pt x="895906" y="356989"/>
                  <a:pt x="847487" y="411361"/>
                </a:cubicBezTo>
                <a:cubicBezTo>
                  <a:pt x="805815" y="458589"/>
                  <a:pt x="762357" y="493911"/>
                  <a:pt x="717114" y="517327"/>
                </a:cubicBezTo>
                <a:cubicBezTo>
                  <a:pt x="721913" y="518517"/>
                  <a:pt x="745509" y="519112"/>
                  <a:pt x="787900" y="519112"/>
                </a:cubicBezTo>
                <a:lnTo>
                  <a:pt x="792056" y="520851"/>
                </a:lnTo>
                <a:lnTo>
                  <a:pt x="799267" y="517922"/>
                </a:lnTo>
                <a:cubicBezTo>
                  <a:pt x="812364" y="515547"/>
                  <a:pt x="829628" y="509411"/>
                  <a:pt x="851059" y="499514"/>
                </a:cubicBezTo>
                <a:cubicBezTo>
                  <a:pt x="883206" y="485263"/>
                  <a:pt x="931228" y="451414"/>
                  <a:pt x="995125" y="397966"/>
                </a:cubicBezTo>
                <a:cubicBezTo>
                  <a:pt x="1051878" y="350850"/>
                  <a:pt x="1095732" y="310269"/>
                  <a:pt x="1126689" y="276225"/>
                </a:cubicBezTo>
                <a:cubicBezTo>
                  <a:pt x="1124704" y="263128"/>
                  <a:pt x="1123712" y="255191"/>
                  <a:pt x="1123712" y="252412"/>
                </a:cubicBezTo>
                <a:cubicBezTo>
                  <a:pt x="1123712" y="241697"/>
                  <a:pt x="1136511" y="224929"/>
                  <a:pt x="1162110" y="202109"/>
                </a:cubicBezTo>
                <a:cubicBezTo>
                  <a:pt x="1187708" y="179288"/>
                  <a:pt x="1205270" y="167878"/>
                  <a:pt x="1214795" y="167878"/>
                </a:cubicBezTo>
                <a:cubicBezTo>
                  <a:pt x="1223923" y="167878"/>
                  <a:pt x="1228487" y="172045"/>
                  <a:pt x="1228487" y="180380"/>
                </a:cubicBezTo>
                <a:cubicBezTo>
                  <a:pt x="1228487" y="187523"/>
                  <a:pt x="1223526" y="199430"/>
                  <a:pt x="1213604" y="216098"/>
                </a:cubicBezTo>
                <a:cubicBezTo>
                  <a:pt x="1258451" y="216098"/>
                  <a:pt x="1280875" y="233924"/>
                  <a:pt x="1280875" y="269574"/>
                </a:cubicBezTo>
                <a:cubicBezTo>
                  <a:pt x="1280875" y="297697"/>
                  <a:pt x="1252002" y="342554"/>
                  <a:pt x="1194257" y="404147"/>
                </a:cubicBezTo>
                <a:cubicBezTo>
                  <a:pt x="1136511" y="465741"/>
                  <a:pt x="1107639" y="500301"/>
                  <a:pt x="1107639" y="507829"/>
                </a:cubicBezTo>
                <a:cubicBezTo>
                  <a:pt x="1107639" y="514955"/>
                  <a:pt x="1111353" y="518914"/>
                  <a:pt x="1118782" y="519708"/>
                </a:cubicBezTo>
                <a:lnTo>
                  <a:pt x="1135528" y="519192"/>
                </a:lnTo>
                <a:lnTo>
                  <a:pt x="1138000" y="517922"/>
                </a:lnTo>
                <a:cubicBezTo>
                  <a:pt x="1163003" y="513172"/>
                  <a:pt x="1185823" y="505051"/>
                  <a:pt x="1206460" y="493561"/>
                </a:cubicBezTo>
                <a:cubicBezTo>
                  <a:pt x="1232257" y="479304"/>
                  <a:pt x="1287026" y="439102"/>
                  <a:pt x="1370767" y="372954"/>
                </a:cubicBezTo>
                <a:lnTo>
                  <a:pt x="1552932" y="220256"/>
                </a:lnTo>
                <a:cubicBezTo>
                  <a:pt x="1560870" y="217484"/>
                  <a:pt x="1571586" y="216098"/>
                  <a:pt x="1585079" y="216098"/>
                </a:cubicBezTo>
                <a:cubicBezTo>
                  <a:pt x="1598573" y="216098"/>
                  <a:pt x="1605320" y="223822"/>
                  <a:pt x="1605320" y="239269"/>
                </a:cubicBezTo>
                <a:cubicBezTo>
                  <a:pt x="1605320" y="255907"/>
                  <a:pt x="1573371" y="300766"/>
                  <a:pt x="1509475" y="373847"/>
                </a:cubicBezTo>
                <a:cubicBezTo>
                  <a:pt x="1445578" y="446928"/>
                  <a:pt x="1413629" y="490001"/>
                  <a:pt x="1413629" y="503067"/>
                </a:cubicBezTo>
                <a:cubicBezTo>
                  <a:pt x="1413629" y="513764"/>
                  <a:pt x="1425300" y="519112"/>
                  <a:pt x="1448641" y="519112"/>
                </a:cubicBezTo>
                <a:lnTo>
                  <a:pt x="1451518" y="520309"/>
                </a:lnTo>
                <a:lnTo>
                  <a:pt x="1457087" y="517922"/>
                </a:lnTo>
                <a:cubicBezTo>
                  <a:pt x="1472168" y="515144"/>
                  <a:pt x="1489829" y="509191"/>
                  <a:pt x="1510070" y="500062"/>
                </a:cubicBezTo>
                <a:cubicBezTo>
                  <a:pt x="1539042" y="487362"/>
                  <a:pt x="1598176" y="444897"/>
                  <a:pt x="1687473" y="372666"/>
                </a:cubicBezTo>
                <a:cubicBezTo>
                  <a:pt x="1767642" y="307578"/>
                  <a:pt x="1825387" y="257770"/>
                  <a:pt x="1860709" y="223242"/>
                </a:cubicBezTo>
                <a:cubicBezTo>
                  <a:pt x="1866662" y="217289"/>
                  <a:pt x="1875989" y="210145"/>
                  <a:pt x="1888689" y="201811"/>
                </a:cubicBezTo>
                <a:cubicBezTo>
                  <a:pt x="1895039" y="199430"/>
                  <a:pt x="1901786" y="198239"/>
                  <a:pt x="1908929" y="198239"/>
                </a:cubicBezTo>
                <a:cubicBezTo>
                  <a:pt x="1915676" y="198239"/>
                  <a:pt x="1922522" y="200521"/>
                  <a:pt x="1929468" y="205085"/>
                </a:cubicBezTo>
                <a:cubicBezTo>
                  <a:pt x="1936413" y="209649"/>
                  <a:pt x="1939886" y="215106"/>
                  <a:pt x="1939886" y="221456"/>
                </a:cubicBezTo>
                <a:cubicBezTo>
                  <a:pt x="1939886" y="228600"/>
                  <a:pt x="1908136" y="274439"/>
                  <a:pt x="1844636" y="358973"/>
                </a:cubicBezTo>
                <a:cubicBezTo>
                  <a:pt x="1953776" y="266502"/>
                  <a:pt x="2030373" y="220266"/>
                  <a:pt x="2074426" y="220266"/>
                </a:cubicBezTo>
                <a:cubicBezTo>
                  <a:pt x="2102604" y="220266"/>
                  <a:pt x="2116693" y="233561"/>
                  <a:pt x="2116693" y="260152"/>
                </a:cubicBezTo>
                <a:cubicBezTo>
                  <a:pt x="2116693" y="283567"/>
                  <a:pt x="2084745" y="325934"/>
                  <a:pt x="2020848" y="387251"/>
                </a:cubicBezTo>
                <a:cubicBezTo>
                  <a:pt x="1956951" y="448568"/>
                  <a:pt x="1925003" y="485577"/>
                  <a:pt x="1925003" y="498277"/>
                </a:cubicBezTo>
                <a:cubicBezTo>
                  <a:pt x="1925003" y="510976"/>
                  <a:pt x="1932246" y="517823"/>
                  <a:pt x="1946732" y="518815"/>
                </a:cubicBezTo>
                <a:lnTo>
                  <a:pt x="1961141" y="525723"/>
                </a:lnTo>
                <a:lnTo>
                  <a:pt x="1969056" y="517922"/>
                </a:lnTo>
                <a:cubicBezTo>
                  <a:pt x="2011125" y="508019"/>
                  <a:pt x="2063314" y="478904"/>
                  <a:pt x="2125623" y="430578"/>
                </a:cubicBezTo>
                <a:lnTo>
                  <a:pt x="2292310" y="298084"/>
                </a:lnTo>
                <a:cubicBezTo>
                  <a:pt x="2372479" y="239458"/>
                  <a:pt x="2433003" y="210145"/>
                  <a:pt x="2473881" y="210145"/>
                </a:cubicBezTo>
                <a:cubicBezTo>
                  <a:pt x="2507615" y="210145"/>
                  <a:pt x="2524085" y="228997"/>
                  <a:pt x="2523292" y="266700"/>
                </a:cubicBezTo>
                <a:cubicBezTo>
                  <a:pt x="2541945" y="245269"/>
                  <a:pt x="2555240" y="234553"/>
                  <a:pt x="2563178" y="234553"/>
                </a:cubicBezTo>
                <a:cubicBezTo>
                  <a:pt x="2574687" y="234553"/>
                  <a:pt x="2580442" y="241102"/>
                  <a:pt x="2580442" y="254198"/>
                </a:cubicBezTo>
                <a:cubicBezTo>
                  <a:pt x="2580442" y="266502"/>
                  <a:pt x="2513767" y="355402"/>
                  <a:pt x="2380417" y="520898"/>
                </a:cubicBezTo>
                <a:cubicBezTo>
                  <a:pt x="2382798" y="520898"/>
                  <a:pt x="2387362" y="520601"/>
                  <a:pt x="2394109" y="520005"/>
                </a:cubicBezTo>
                <a:cubicBezTo>
                  <a:pt x="2399665" y="519410"/>
                  <a:pt x="2404031" y="519112"/>
                  <a:pt x="2407206" y="519112"/>
                </a:cubicBezTo>
                <a:cubicBezTo>
                  <a:pt x="2412365" y="519112"/>
                  <a:pt x="2414945" y="522374"/>
                  <a:pt x="2414945" y="528898"/>
                </a:cubicBezTo>
                <a:cubicBezTo>
                  <a:pt x="2414945" y="535825"/>
                  <a:pt x="2407206" y="540103"/>
                  <a:pt x="2391728" y="541734"/>
                </a:cubicBezTo>
                <a:lnTo>
                  <a:pt x="2360771" y="543520"/>
                </a:lnTo>
                <a:cubicBezTo>
                  <a:pt x="2167493" y="783233"/>
                  <a:pt x="2025412" y="903089"/>
                  <a:pt x="1934528" y="903089"/>
                </a:cubicBezTo>
                <a:cubicBezTo>
                  <a:pt x="1897221" y="903089"/>
                  <a:pt x="1878568" y="887413"/>
                  <a:pt x="1878568" y="856059"/>
                </a:cubicBezTo>
                <a:cubicBezTo>
                  <a:pt x="1878568" y="806053"/>
                  <a:pt x="1915676" y="747216"/>
                  <a:pt x="1989892" y="679549"/>
                </a:cubicBezTo>
                <a:cubicBezTo>
                  <a:pt x="2064107" y="611882"/>
                  <a:pt x="2167493" y="562372"/>
                  <a:pt x="2300050" y="531019"/>
                </a:cubicBezTo>
                <a:cubicBezTo>
                  <a:pt x="2334181" y="492919"/>
                  <a:pt x="2361764" y="458192"/>
                  <a:pt x="2382798" y="426839"/>
                </a:cubicBezTo>
                <a:cubicBezTo>
                  <a:pt x="2342317" y="462161"/>
                  <a:pt x="2316718" y="483791"/>
                  <a:pt x="2306003" y="491728"/>
                </a:cubicBezTo>
                <a:cubicBezTo>
                  <a:pt x="2270284" y="517922"/>
                  <a:pt x="2240121" y="531019"/>
                  <a:pt x="2215515" y="531019"/>
                </a:cubicBezTo>
                <a:cubicBezTo>
                  <a:pt x="2186543" y="531019"/>
                  <a:pt x="2172057" y="513556"/>
                  <a:pt x="2172057" y="478631"/>
                </a:cubicBezTo>
                <a:cubicBezTo>
                  <a:pt x="2172057" y="456406"/>
                  <a:pt x="2178804" y="431998"/>
                  <a:pt x="2192298" y="405408"/>
                </a:cubicBezTo>
                <a:cubicBezTo>
                  <a:pt x="2136339" y="449064"/>
                  <a:pt x="2100421" y="476052"/>
                  <a:pt x="2084546" y="486370"/>
                </a:cubicBezTo>
                <a:cubicBezTo>
                  <a:pt x="2032159" y="521692"/>
                  <a:pt x="1991479" y="539353"/>
                  <a:pt x="1962507" y="539353"/>
                </a:cubicBezTo>
                <a:lnTo>
                  <a:pt x="1955590" y="532785"/>
                </a:lnTo>
                <a:lnTo>
                  <a:pt x="1925319" y="541139"/>
                </a:lnTo>
                <a:cubicBezTo>
                  <a:pt x="1892168" y="541139"/>
                  <a:pt x="1875592" y="526424"/>
                  <a:pt x="1875592" y="496993"/>
                </a:cubicBezTo>
                <a:cubicBezTo>
                  <a:pt x="1875592" y="472337"/>
                  <a:pt x="1891467" y="441120"/>
                  <a:pt x="1923217" y="403343"/>
                </a:cubicBezTo>
                <a:cubicBezTo>
                  <a:pt x="1939489" y="383853"/>
                  <a:pt x="1968857" y="353826"/>
                  <a:pt x="2011323" y="313265"/>
                </a:cubicBezTo>
                <a:cubicBezTo>
                  <a:pt x="2043073" y="283040"/>
                  <a:pt x="2058948" y="264747"/>
                  <a:pt x="2058948" y="258384"/>
                </a:cubicBezTo>
                <a:cubicBezTo>
                  <a:pt x="2058948" y="253212"/>
                  <a:pt x="2055376" y="250627"/>
                  <a:pt x="2048232" y="250627"/>
                </a:cubicBezTo>
                <a:cubicBezTo>
                  <a:pt x="2025611" y="250627"/>
                  <a:pt x="1976398" y="280854"/>
                  <a:pt x="1900595" y="341309"/>
                </a:cubicBezTo>
                <a:cubicBezTo>
                  <a:pt x="1837492" y="391427"/>
                  <a:pt x="1790661" y="432594"/>
                  <a:pt x="1760101" y="464809"/>
                </a:cubicBezTo>
                <a:cubicBezTo>
                  <a:pt x="1721207" y="505774"/>
                  <a:pt x="1697593" y="526256"/>
                  <a:pt x="1689259" y="526256"/>
                </a:cubicBezTo>
                <a:cubicBezTo>
                  <a:pt x="1682909" y="526256"/>
                  <a:pt x="1677154" y="523180"/>
                  <a:pt x="1671995" y="517029"/>
                </a:cubicBezTo>
                <a:cubicBezTo>
                  <a:pt x="1666836" y="510877"/>
                  <a:pt x="1664256" y="504428"/>
                  <a:pt x="1664256" y="497681"/>
                </a:cubicBezTo>
                <a:cubicBezTo>
                  <a:pt x="1664256" y="488553"/>
                  <a:pt x="1691640" y="451644"/>
                  <a:pt x="1746409" y="386953"/>
                </a:cubicBezTo>
                <a:lnTo>
                  <a:pt x="1844636" y="270867"/>
                </a:lnTo>
                <a:lnTo>
                  <a:pt x="1692236" y="394692"/>
                </a:lnTo>
                <a:lnTo>
                  <a:pt x="1579721" y="481012"/>
                </a:lnTo>
                <a:cubicBezTo>
                  <a:pt x="1522571" y="519906"/>
                  <a:pt x="1478717" y="539353"/>
                  <a:pt x="1448157" y="539353"/>
                </a:cubicBezTo>
                <a:lnTo>
                  <a:pt x="1444040" y="538086"/>
                </a:lnTo>
                <a:lnTo>
                  <a:pt x="1434234" y="539816"/>
                </a:lnTo>
                <a:cubicBezTo>
                  <a:pt x="1429288" y="540301"/>
                  <a:pt x="1423517" y="540544"/>
                  <a:pt x="1416922" y="540544"/>
                </a:cubicBezTo>
                <a:cubicBezTo>
                  <a:pt x="1386946" y="540544"/>
                  <a:pt x="1371957" y="526256"/>
                  <a:pt x="1371957" y="497681"/>
                </a:cubicBezTo>
                <a:cubicBezTo>
                  <a:pt x="1371957" y="464344"/>
                  <a:pt x="1416209" y="394692"/>
                  <a:pt x="1504712" y="288727"/>
                </a:cubicBezTo>
                <a:lnTo>
                  <a:pt x="1342192" y="421481"/>
                </a:lnTo>
                <a:cubicBezTo>
                  <a:pt x="1246148" y="500062"/>
                  <a:pt x="1176496" y="539353"/>
                  <a:pt x="1133237" y="539353"/>
                </a:cubicBezTo>
                <a:lnTo>
                  <a:pt x="1131709" y="538785"/>
                </a:lnTo>
                <a:lnTo>
                  <a:pt x="1111806" y="541139"/>
                </a:lnTo>
                <a:cubicBezTo>
                  <a:pt x="1082437" y="541139"/>
                  <a:pt x="1067753" y="528042"/>
                  <a:pt x="1067753" y="501848"/>
                </a:cubicBezTo>
                <a:cubicBezTo>
                  <a:pt x="1067753" y="476052"/>
                  <a:pt x="1082384" y="443905"/>
                  <a:pt x="1111648" y="405408"/>
                </a:cubicBezTo>
                <a:cubicBezTo>
                  <a:pt x="1129842" y="381198"/>
                  <a:pt x="1156935" y="351234"/>
                  <a:pt x="1192926" y="315516"/>
                </a:cubicBezTo>
                <a:cubicBezTo>
                  <a:pt x="1222190" y="286544"/>
                  <a:pt x="1236821" y="270669"/>
                  <a:pt x="1236821" y="267891"/>
                </a:cubicBezTo>
                <a:cubicBezTo>
                  <a:pt x="1236821" y="261937"/>
                  <a:pt x="1233476" y="258961"/>
                  <a:pt x="1226785" y="258961"/>
                </a:cubicBezTo>
                <a:cubicBezTo>
                  <a:pt x="1220881" y="258961"/>
                  <a:pt x="1209662" y="261243"/>
                  <a:pt x="1193126" y="265807"/>
                </a:cubicBezTo>
                <a:cubicBezTo>
                  <a:pt x="1176591" y="270371"/>
                  <a:pt x="1166748" y="274042"/>
                  <a:pt x="1163598" y="276820"/>
                </a:cubicBezTo>
                <a:cubicBezTo>
                  <a:pt x="979051" y="451842"/>
                  <a:pt x="854631" y="539353"/>
                  <a:pt x="790337" y="539353"/>
                </a:cubicBezTo>
                <a:lnTo>
                  <a:pt x="785853" y="537687"/>
                </a:lnTo>
                <a:lnTo>
                  <a:pt x="784023" y="538525"/>
                </a:lnTo>
                <a:cubicBezTo>
                  <a:pt x="776243" y="540665"/>
                  <a:pt x="764571" y="541734"/>
                  <a:pt x="749009" y="541734"/>
                </a:cubicBezTo>
                <a:cubicBezTo>
                  <a:pt x="723473" y="541734"/>
                  <a:pt x="701927" y="537964"/>
                  <a:pt x="684371" y="530423"/>
                </a:cubicBezTo>
                <a:cubicBezTo>
                  <a:pt x="674846" y="533995"/>
                  <a:pt x="665123" y="535781"/>
                  <a:pt x="655201" y="535781"/>
                </a:cubicBezTo>
                <a:cubicBezTo>
                  <a:pt x="615514" y="535781"/>
                  <a:pt x="597059" y="507947"/>
                  <a:pt x="599837" y="452279"/>
                </a:cubicBezTo>
                <a:lnTo>
                  <a:pt x="281345" y="810806"/>
                </a:lnTo>
                <a:cubicBezTo>
                  <a:pt x="273804" y="819544"/>
                  <a:pt x="266859" y="823912"/>
                  <a:pt x="260509" y="823912"/>
                </a:cubicBezTo>
                <a:cubicBezTo>
                  <a:pt x="248603" y="823912"/>
                  <a:pt x="242650" y="814180"/>
                  <a:pt x="242650" y="794714"/>
                </a:cubicBezTo>
                <a:cubicBezTo>
                  <a:pt x="242650" y="775646"/>
                  <a:pt x="283329" y="719835"/>
                  <a:pt x="364689" y="627283"/>
                </a:cubicBezTo>
                <a:lnTo>
                  <a:pt x="488514" y="492026"/>
                </a:lnTo>
                <a:lnTo>
                  <a:pt x="701040" y="259649"/>
                </a:lnTo>
                <a:cubicBezTo>
                  <a:pt x="648653" y="306164"/>
                  <a:pt x="590510" y="354471"/>
                  <a:pt x="526614" y="404571"/>
                </a:cubicBezTo>
                <a:lnTo>
                  <a:pt x="420053" y="486277"/>
                </a:lnTo>
                <a:cubicBezTo>
                  <a:pt x="368062" y="521661"/>
                  <a:pt x="326390" y="539353"/>
                  <a:pt x="295037" y="539353"/>
                </a:cubicBezTo>
                <a:lnTo>
                  <a:pt x="294886" y="539297"/>
                </a:lnTo>
                <a:lnTo>
                  <a:pt x="283494" y="541139"/>
                </a:lnTo>
                <a:cubicBezTo>
                  <a:pt x="279085" y="541139"/>
                  <a:pt x="272575" y="540345"/>
                  <a:pt x="263965" y="538758"/>
                </a:cubicBezTo>
                <a:cubicBezTo>
                  <a:pt x="255354" y="537170"/>
                  <a:pt x="248845" y="536377"/>
                  <a:pt x="244435" y="536377"/>
                </a:cubicBezTo>
                <a:cubicBezTo>
                  <a:pt x="241260" y="536377"/>
                  <a:pt x="236498" y="536972"/>
                  <a:pt x="230148" y="538162"/>
                </a:cubicBezTo>
                <a:cubicBezTo>
                  <a:pt x="223798" y="539353"/>
                  <a:pt x="219035" y="539948"/>
                  <a:pt x="215860" y="539948"/>
                </a:cubicBezTo>
                <a:cubicBezTo>
                  <a:pt x="165457" y="539948"/>
                  <a:pt x="140256" y="505817"/>
                  <a:pt x="140256" y="437555"/>
                </a:cubicBezTo>
                <a:cubicBezTo>
                  <a:pt x="98981" y="471487"/>
                  <a:pt x="62667" y="496937"/>
                  <a:pt x="31314" y="513903"/>
                </a:cubicBezTo>
                <a:lnTo>
                  <a:pt x="0" y="527704"/>
                </a:lnTo>
                <a:lnTo>
                  <a:pt x="0" y="502828"/>
                </a:lnTo>
                <a:lnTo>
                  <a:pt x="24765" y="494156"/>
                </a:lnTo>
                <a:cubicBezTo>
                  <a:pt x="53340" y="478703"/>
                  <a:pt x="125968" y="422446"/>
                  <a:pt x="242650" y="325385"/>
                </a:cubicBezTo>
                <a:cubicBezTo>
                  <a:pt x="353378" y="233477"/>
                  <a:pt x="410131" y="187523"/>
                  <a:pt x="412909" y="187523"/>
                </a:cubicBezTo>
                <a:cubicBezTo>
                  <a:pt x="422037" y="187523"/>
                  <a:pt x="431066" y="191484"/>
                  <a:pt x="439996" y="199406"/>
                </a:cubicBezTo>
                <a:cubicBezTo>
                  <a:pt x="448925" y="207328"/>
                  <a:pt x="453390" y="215847"/>
                  <a:pt x="453390" y="224963"/>
                </a:cubicBezTo>
                <a:cubicBezTo>
                  <a:pt x="453390" y="253879"/>
                  <a:pt x="430768" y="304785"/>
                  <a:pt x="385525" y="377679"/>
                </a:cubicBezTo>
                <a:cubicBezTo>
                  <a:pt x="346234" y="440671"/>
                  <a:pt x="311904" y="487815"/>
                  <a:pt x="282536" y="519112"/>
                </a:cubicBezTo>
                <a:lnTo>
                  <a:pt x="296188" y="520813"/>
                </a:lnTo>
                <a:lnTo>
                  <a:pt x="302776" y="517922"/>
                </a:lnTo>
                <a:cubicBezTo>
                  <a:pt x="316270" y="515541"/>
                  <a:pt x="333534" y="509587"/>
                  <a:pt x="354568" y="500062"/>
                </a:cubicBezTo>
                <a:cubicBezTo>
                  <a:pt x="379571" y="489347"/>
                  <a:pt x="431959" y="452437"/>
                  <a:pt x="511731" y="389334"/>
                </a:cubicBezTo>
                <a:lnTo>
                  <a:pt x="659368" y="266105"/>
                </a:lnTo>
                <a:cubicBezTo>
                  <a:pt x="744696" y="195858"/>
                  <a:pt x="790535" y="160734"/>
                  <a:pt x="796885" y="160734"/>
                </a:cubicBezTo>
                <a:close/>
                <a:moveTo>
                  <a:pt x="1729740" y="0"/>
                </a:moveTo>
                <a:cubicBezTo>
                  <a:pt x="1750378" y="0"/>
                  <a:pt x="1760696" y="11311"/>
                  <a:pt x="1760696" y="33933"/>
                </a:cubicBezTo>
                <a:cubicBezTo>
                  <a:pt x="1760696" y="50205"/>
                  <a:pt x="1750378" y="64095"/>
                  <a:pt x="1729740" y="75605"/>
                </a:cubicBezTo>
                <a:cubicBezTo>
                  <a:pt x="1711881" y="85923"/>
                  <a:pt x="1694220" y="91083"/>
                  <a:pt x="1676757" y="91083"/>
                </a:cubicBezTo>
                <a:cubicBezTo>
                  <a:pt x="1657707" y="91083"/>
                  <a:pt x="1648182" y="81359"/>
                  <a:pt x="1648182" y="61912"/>
                </a:cubicBezTo>
                <a:cubicBezTo>
                  <a:pt x="1648182" y="45641"/>
                  <a:pt x="1657906" y="30956"/>
                  <a:pt x="1677353" y="17859"/>
                </a:cubicBezTo>
                <a:cubicBezTo>
                  <a:pt x="1694815" y="5953"/>
                  <a:pt x="1712278" y="0"/>
                  <a:pt x="1729740" y="0"/>
                </a:cubicBezTo>
                <a:close/>
              </a:path>
            </a:pathLst>
          </a:custGeom>
          <a:solidFill>
            <a:schemeClr val="accent2">
              <a:alpha val="13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C471BCE-E59A-43A5-8909-A1DCB3F735BD}"/>
              </a:ext>
            </a:extLst>
          </p:cNvPr>
          <p:cNvGrpSpPr/>
          <p:nvPr userDrawn="1"/>
        </p:nvGrpSpPr>
        <p:grpSpPr>
          <a:xfrm>
            <a:off x="11403481" y="311827"/>
            <a:ext cx="482476" cy="269882"/>
            <a:chOff x="11352681" y="208344"/>
            <a:chExt cx="482476" cy="269882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DF6A88E-998B-4D90-965C-4175B6E23338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681" y="208344"/>
              <a:ext cx="4824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84DB4B8-1B6C-42A3-9A7D-DA89A6A4DA43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681" y="478226"/>
              <a:ext cx="4824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7EF97B5-AE0C-4F97-95E6-20B2198BA09F}"/>
                </a:ext>
              </a:extLst>
            </p:cNvPr>
            <p:cNvSpPr txBox="1"/>
            <p:nvPr/>
          </p:nvSpPr>
          <p:spPr>
            <a:xfrm>
              <a:off x="11352681" y="250960"/>
              <a:ext cx="482476" cy="1846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200" dirty="0">
                  <a:latin typeface="+mn-ea"/>
                </a:rPr>
                <a:t>Spring</a:t>
              </a:r>
              <a:endParaRPr lang="zh-CN" altLang="en-US" sz="1200" dirty="0">
                <a:latin typeface="+mn-ea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F3E0B1D-4194-450B-95C7-E3B61DE6ACA3}"/>
              </a:ext>
            </a:extLst>
          </p:cNvPr>
          <p:cNvGrpSpPr/>
          <p:nvPr userDrawn="1"/>
        </p:nvGrpSpPr>
        <p:grpSpPr>
          <a:xfrm>
            <a:off x="11593919" y="3080385"/>
            <a:ext cx="289560" cy="868680"/>
            <a:chOff x="11523345" y="3080385"/>
            <a:chExt cx="289560" cy="868680"/>
          </a:xfrm>
        </p:grpSpPr>
        <p:sp>
          <p:nvSpPr>
            <p:cNvPr id="14" name="菱形 13">
              <a:extLst>
                <a:ext uri="{FF2B5EF4-FFF2-40B4-BE49-F238E27FC236}">
                  <a16:creationId xmlns:a16="http://schemas.microsoft.com/office/drawing/2014/main" id="{8C00F388-6939-4C6B-8069-F7C276DFA683}"/>
                </a:ext>
              </a:extLst>
            </p:cNvPr>
            <p:cNvSpPr/>
            <p:nvPr/>
          </p:nvSpPr>
          <p:spPr>
            <a:xfrm>
              <a:off x="11523345" y="3080385"/>
              <a:ext cx="289560" cy="28956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rtlCol="0" anchor="ctr"/>
            <a:lstStyle/>
            <a:p>
              <a:pPr algn="ctr"/>
              <a:endParaRPr lang="zh-CN" altLang="en-US" sz="1440"/>
            </a:p>
          </p:txBody>
        </p:sp>
        <p:sp>
          <p:nvSpPr>
            <p:cNvPr id="15" name="菱形 14">
              <a:extLst>
                <a:ext uri="{FF2B5EF4-FFF2-40B4-BE49-F238E27FC236}">
                  <a16:creationId xmlns:a16="http://schemas.microsoft.com/office/drawing/2014/main" id="{4A33D7C7-B2B8-45C5-A917-067EC3993849}"/>
                </a:ext>
              </a:extLst>
            </p:cNvPr>
            <p:cNvSpPr/>
            <p:nvPr/>
          </p:nvSpPr>
          <p:spPr>
            <a:xfrm>
              <a:off x="11523345" y="3369945"/>
              <a:ext cx="289560" cy="28956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rtlCol="0" anchor="ctr"/>
            <a:lstStyle/>
            <a:p>
              <a:pPr algn="ctr"/>
              <a:endParaRPr lang="zh-CN" altLang="en-US" sz="1440"/>
            </a:p>
          </p:txBody>
        </p:sp>
        <p:sp>
          <p:nvSpPr>
            <p:cNvPr id="16" name="菱形 15">
              <a:extLst>
                <a:ext uri="{FF2B5EF4-FFF2-40B4-BE49-F238E27FC236}">
                  <a16:creationId xmlns:a16="http://schemas.microsoft.com/office/drawing/2014/main" id="{57605CA3-E4DD-4E07-B9AE-3D02FF76186B}"/>
                </a:ext>
              </a:extLst>
            </p:cNvPr>
            <p:cNvSpPr/>
            <p:nvPr/>
          </p:nvSpPr>
          <p:spPr>
            <a:xfrm>
              <a:off x="11523345" y="3659505"/>
              <a:ext cx="289560" cy="289560"/>
            </a:xfrm>
            <a:prstGeom prst="diamond">
              <a:avLst/>
            </a:prstGeom>
            <a:solidFill>
              <a:srgbClr val="7EAB6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rtlCol="0" anchor="ctr"/>
            <a:lstStyle/>
            <a:p>
              <a:pPr algn="ctr"/>
              <a:endParaRPr lang="zh-CN" altLang="en-US" sz="144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2474283C-FA77-41E5-8D9B-90A8AFE288C1}"/>
              </a:ext>
            </a:extLst>
          </p:cNvPr>
          <p:cNvSpPr txBox="1"/>
          <p:nvPr userDrawn="1"/>
        </p:nvSpPr>
        <p:spPr>
          <a:xfrm>
            <a:off x="11153702" y="6060465"/>
            <a:ext cx="850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</a:rPr>
              <a:t>More</a:t>
            </a:r>
            <a:endParaRPr lang="zh-CN" altLang="en-US" sz="1400" dirty="0">
              <a:latin typeface="+mn-ea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3B670C8-5F61-4E5E-B47A-D650E54DE6CA}"/>
              </a:ext>
            </a:extLst>
          </p:cNvPr>
          <p:cNvCxnSpPr>
            <a:cxnSpLocks/>
          </p:cNvCxnSpPr>
          <p:nvPr userDrawn="1"/>
        </p:nvCxnSpPr>
        <p:spPr>
          <a:xfrm>
            <a:off x="30852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BD4564E0-50CF-4792-B4E5-C1420D59E57E}"/>
              </a:ext>
            </a:extLst>
          </p:cNvPr>
          <p:cNvSpPr/>
          <p:nvPr userDrawn="1"/>
        </p:nvSpPr>
        <p:spPr>
          <a:xfrm flipV="1">
            <a:off x="11723819" y="6150093"/>
            <a:ext cx="159660" cy="137638"/>
          </a:xfrm>
          <a:prstGeom prst="triangle">
            <a:avLst/>
          </a:prstGeom>
          <a:solidFill>
            <a:srgbClr val="7EA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684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C6F77A0-2A13-4E9F-ACB9-3C2F0973579F}"/>
              </a:ext>
            </a:extLst>
          </p:cNvPr>
          <p:cNvGrpSpPr/>
          <p:nvPr userDrawn="1"/>
        </p:nvGrpSpPr>
        <p:grpSpPr>
          <a:xfrm>
            <a:off x="11403481" y="311827"/>
            <a:ext cx="482476" cy="269882"/>
            <a:chOff x="11352681" y="208344"/>
            <a:chExt cx="482476" cy="269882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C3F0F593-5DDD-4FB1-9AB8-CB4854D7E58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681" y="208344"/>
              <a:ext cx="4824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724D58EF-0326-4DC8-B3CB-5EB92E7AE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681" y="478226"/>
              <a:ext cx="4824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E373944-2FB0-4506-A94C-834F503F8E09}"/>
                </a:ext>
              </a:extLst>
            </p:cNvPr>
            <p:cNvSpPr txBox="1"/>
            <p:nvPr/>
          </p:nvSpPr>
          <p:spPr>
            <a:xfrm>
              <a:off x="11352681" y="250960"/>
              <a:ext cx="482476" cy="1846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zh-CN" sz="1200" dirty="0">
                  <a:latin typeface="+mn-ea"/>
                </a:rPr>
                <a:t>Spring</a:t>
              </a:r>
              <a:endParaRPr lang="zh-CN" altLang="en-US" sz="1200" dirty="0">
                <a:latin typeface="+mn-ea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3483B76-1E56-4815-853B-3A0486D8145A}"/>
              </a:ext>
            </a:extLst>
          </p:cNvPr>
          <p:cNvSpPr txBox="1"/>
          <p:nvPr userDrawn="1"/>
        </p:nvSpPr>
        <p:spPr>
          <a:xfrm>
            <a:off x="338970" y="334630"/>
            <a:ext cx="6093994" cy="16927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en-US" altLang="zh-CN" sz="1100" dirty="0">
                <a:latin typeface="+mn-ea"/>
              </a:rPr>
              <a:t>PowerPoint</a:t>
            </a:r>
            <a:endParaRPr lang="zh-CN" altLang="en-US" sz="11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AC4B99-1B33-435D-905C-FCFE0160850C}"/>
              </a:ext>
            </a:extLst>
          </p:cNvPr>
          <p:cNvSpPr txBox="1"/>
          <p:nvPr userDrawn="1"/>
        </p:nvSpPr>
        <p:spPr>
          <a:xfrm>
            <a:off x="338970" y="5979712"/>
            <a:ext cx="1058779" cy="3192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dirty="0">
                <a:latin typeface="+mn-ea"/>
              </a:rPr>
              <a:t>WORK</a:t>
            </a:r>
          </a:p>
          <a:p>
            <a:pPr>
              <a:lnSpc>
                <a:spcPct val="120000"/>
              </a:lnSpc>
            </a:pPr>
            <a:r>
              <a:rPr lang="en-US" altLang="zh-CN" sz="900" dirty="0">
                <a:latin typeface="+mn-ea"/>
              </a:rPr>
              <a:t>REPORT</a:t>
            </a:r>
            <a:endParaRPr lang="zh-CN" altLang="en-US" sz="900" dirty="0">
              <a:latin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E66E3B4-8AB3-4D2B-8355-8EDF4349841C}"/>
              </a:ext>
            </a:extLst>
          </p:cNvPr>
          <p:cNvGrpSpPr/>
          <p:nvPr userDrawn="1"/>
        </p:nvGrpSpPr>
        <p:grpSpPr>
          <a:xfrm>
            <a:off x="5295900" y="668761"/>
            <a:ext cx="1600200" cy="1001018"/>
            <a:chOff x="5295900" y="1028700"/>
            <a:chExt cx="1600200" cy="100101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207804A-B722-4E7A-8EBF-FB3FEE3EB8DC}"/>
                </a:ext>
              </a:extLst>
            </p:cNvPr>
            <p:cNvSpPr txBox="1"/>
            <p:nvPr/>
          </p:nvSpPr>
          <p:spPr>
            <a:xfrm>
              <a:off x="5295900" y="1028700"/>
              <a:ext cx="1600200" cy="769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zh-CN" altLang="en-US" sz="4400" b="1" dirty="0">
                  <a:gradFill>
                    <a:gsLst>
                      <a:gs pos="1900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目录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476AD97-DA19-4C66-AE60-F600A71B60C5}"/>
                </a:ext>
              </a:extLst>
            </p:cNvPr>
            <p:cNvSpPr txBox="1"/>
            <p:nvPr/>
          </p:nvSpPr>
          <p:spPr>
            <a:xfrm>
              <a:off x="5362575" y="1721941"/>
              <a:ext cx="1466850" cy="3077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en-US" altLang="zh-CN" sz="1400" dirty="0">
                  <a:latin typeface="+mn-ea"/>
                </a:rPr>
                <a:t>CONTENTS</a:t>
              </a:r>
              <a:endParaRPr lang="zh-CN" altLang="en-US" sz="1400" dirty="0">
                <a:latin typeface="+mn-ea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39955978-67DD-4CE6-BF4F-28FE23957E22}"/>
              </a:ext>
            </a:extLst>
          </p:cNvPr>
          <p:cNvSpPr txBox="1"/>
          <p:nvPr userDrawn="1"/>
        </p:nvSpPr>
        <p:spPr>
          <a:xfrm>
            <a:off x="2856044" y="2612011"/>
            <a:ext cx="6479912" cy="2267804"/>
          </a:xfrm>
          <a:custGeom>
            <a:avLst/>
            <a:gdLst/>
            <a:ahLst/>
            <a:cxnLst/>
            <a:rect l="l" t="t" r="r" b="b"/>
            <a:pathLst>
              <a:path w="2580442" h="903089">
                <a:moveTo>
                  <a:pt x="2278618" y="560189"/>
                </a:moveTo>
                <a:cubicBezTo>
                  <a:pt x="2190115" y="581620"/>
                  <a:pt x="2104787" y="626169"/>
                  <a:pt x="2022634" y="693837"/>
                </a:cubicBezTo>
                <a:cubicBezTo>
                  <a:pt x="1940481" y="761504"/>
                  <a:pt x="1899404" y="814983"/>
                  <a:pt x="1899404" y="854273"/>
                </a:cubicBezTo>
                <a:cubicBezTo>
                  <a:pt x="1899404" y="870942"/>
                  <a:pt x="1906746" y="879277"/>
                  <a:pt x="1921431" y="879277"/>
                </a:cubicBezTo>
                <a:cubicBezTo>
                  <a:pt x="1954768" y="879277"/>
                  <a:pt x="2016879" y="834826"/>
                  <a:pt x="2107764" y="745927"/>
                </a:cubicBezTo>
                <a:cubicBezTo>
                  <a:pt x="2175629" y="679648"/>
                  <a:pt x="2232581" y="617736"/>
                  <a:pt x="2278618" y="560189"/>
                </a:cubicBezTo>
                <a:close/>
                <a:moveTo>
                  <a:pt x="175379" y="426244"/>
                </a:moveTo>
                <a:cubicBezTo>
                  <a:pt x="166648" y="426244"/>
                  <a:pt x="162282" y="433037"/>
                  <a:pt x="162282" y="446624"/>
                </a:cubicBezTo>
                <a:cubicBezTo>
                  <a:pt x="162282" y="460211"/>
                  <a:pt x="166251" y="474197"/>
                  <a:pt x="174189" y="488584"/>
                </a:cubicBezTo>
                <a:cubicBezTo>
                  <a:pt x="183317" y="504968"/>
                  <a:pt x="194032" y="513159"/>
                  <a:pt x="206335" y="513159"/>
                </a:cubicBezTo>
                <a:cubicBezTo>
                  <a:pt x="211098" y="513159"/>
                  <a:pt x="214868" y="511569"/>
                  <a:pt x="217646" y="508388"/>
                </a:cubicBezTo>
                <a:lnTo>
                  <a:pt x="200978" y="461023"/>
                </a:lnTo>
                <a:cubicBezTo>
                  <a:pt x="192246" y="437837"/>
                  <a:pt x="183714" y="426244"/>
                  <a:pt x="175379" y="426244"/>
                </a:cubicBezTo>
                <a:close/>
                <a:moveTo>
                  <a:pt x="631361" y="424876"/>
                </a:moveTo>
                <a:cubicBezTo>
                  <a:pt x="623442" y="424876"/>
                  <a:pt x="619482" y="438401"/>
                  <a:pt x="619482" y="465451"/>
                </a:cubicBezTo>
                <a:cubicBezTo>
                  <a:pt x="619482" y="487731"/>
                  <a:pt x="627420" y="498872"/>
                  <a:pt x="643295" y="498872"/>
                </a:cubicBezTo>
                <a:cubicBezTo>
                  <a:pt x="647660" y="498872"/>
                  <a:pt x="651629" y="497877"/>
                  <a:pt x="655201" y="495886"/>
                </a:cubicBezTo>
                <a:lnTo>
                  <a:pt x="644467" y="456502"/>
                </a:lnTo>
                <a:cubicBezTo>
                  <a:pt x="638501" y="435418"/>
                  <a:pt x="634133" y="424876"/>
                  <a:pt x="631361" y="424876"/>
                </a:cubicBezTo>
                <a:close/>
                <a:moveTo>
                  <a:pt x="847571" y="248245"/>
                </a:moveTo>
                <a:cubicBezTo>
                  <a:pt x="824261" y="248245"/>
                  <a:pt x="787323" y="270523"/>
                  <a:pt x="736759" y="315078"/>
                </a:cubicBezTo>
                <a:cubicBezTo>
                  <a:pt x="700228" y="346903"/>
                  <a:pt x="667272" y="379524"/>
                  <a:pt x="637891" y="412942"/>
                </a:cubicBezTo>
                <a:cubicBezTo>
                  <a:pt x="649412" y="412942"/>
                  <a:pt x="657954" y="423087"/>
                  <a:pt x="663517" y="443378"/>
                </a:cubicBezTo>
                <a:cubicBezTo>
                  <a:pt x="671064" y="469236"/>
                  <a:pt x="676229" y="483955"/>
                  <a:pt x="679014" y="487533"/>
                </a:cubicBezTo>
                <a:cubicBezTo>
                  <a:pt x="724902" y="461277"/>
                  <a:pt x="767529" y="421894"/>
                  <a:pt x="806894" y="369382"/>
                </a:cubicBezTo>
                <a:cubicBezTo>
                  <a:pt x="846259" y="316871"/>
                  <a:pt x="865942" y="282060"/>
                  <a:pt x="865942" y="264951"/>
                </a:cubicBezTo>
                <a:cubicBezTo>
                  <a:pt x="865942" y="253814"/>
                  <a:pt x="859818" y="248245"/>
                  <a:pt x="847571" y="248245"/>
                </a:cubicBezTo>
                <a:close/>
                <a:moveTo>
                  <a:pt x="2481620" y="235744"/>
                </a:moveTo>
                <a:cubicBezTo>
                  <a:pt x="2456220" y="235744"/>
                  <a:pt x="2407305" y="270492"/>
                  <a:pt x="2334875" y="339989"/>
                </a:cubicBezTo>
                <a:cubicBezTo>
                  <a:pt x="2262446" y="409485"/>
                  <a:pt x="2226231" y="458093"/>
                  <a:pt x="2226231" y="485812"/>
                </a:cubicBezTo>
                <a:cubicBezTo>
                  <a:pt x="2226231" y="495709"/>
                  <a:pt x="2230001" y="500658"/>
                  <a:pt x="2237542" y="500658"/>
                </a:cubicBezTo>
                <a:cubicBezTo>
                  <a:pt x="2259767" y="500658"/>
                  <a:pt x="2308781" y="467196"/>
                  <a:pt x="2384584" y="400273"/>
                </a:cubicBezTo>
                <a:cubicBezTo>
                  <a:pt x="2462371" y="331372"/>
                  <a:pt x="2501265" y="283657"/>
                  <a:pt x="2501265" y="257128"/>
                </a:cubicBezTo>
                <a:cubicBezTo>
                  <a:pt x="2501265" y="242872"/>
                  <a:pt x="2494717" y="235744"/>
                  <a:pt x="2481620" y="235744"/>
                </a:cubicBezTo>
                <a:close/>
                <a:moveTo>
                  <a:pt x="391478" y="231577"/>
                </a:moveTo>
                <a:lnTo>
                  <a:pt x="178356" y="404812"/>
                </a:lnTo>
                <a:cubicBezTo>
                  <a:pt x="193040" y="407206"/>
                  <a:pt x="205343" y="418790"/>
                  <a:pt x="215265" y="439564"/>
                </a:cubicBezTo>
                <a:lnTo>
                  <a:pt x="234910" y="489896"/>
                </a:lnTo>
                <a:cubicBezTo>
                  <a:pt x="262692" y="466827"/>
                  <a:pt x="293251" y="427056"/>
                  <a:pt x="326589" y="370582"/>
                </a:cubicBezTo>
                <a:cubicBezTo>
                  <a:pt x="357545" y="318083"/>
                  <a:pt x="379175" y="271748"/>
                  <a:pt x="391478" y="231577"/>
                </a:cubicBezTo>
                <a:close/>
                <a:moveTo>
                  <a:pt x="796885" y="160734"/>
                </a:moveTo>
                <a:cubicBezTo>
                  <a:pt x="811570" y="160734"/>
                  <a:pt x="818912" y="168880"/>
                  <a:pt x="818912" y="185170"/>
                </a:cubicBezTo>
                <a:cubicBezTo>
                  <a:pt x="818912" y="191526"/>
                  <a:pt x="799068" y="221121"/>
                  <a:pt x="759381" y="273955"/>
                </a:cubicBezTo>
                <a:cubicBezTo>
                  <a:pt x="806212" y="234590"/>
                  <a:pt x="844312" y="214908"/>
                  <a:pt x="873681" y="214908"/>
                </a:cubicBezTo>
                <a:cubicBezTo>
                  <a:pt x="904637" y="214908"/>
                  <a:pt x="920115" y="231577"/>
                  <a:pt x="920115" y="264914"/>
                </a:cubicBezTo>
                <a:cubicBezTo>
                  <a:pt x="920115" y="308173"/>
                  <a:pt x="895906" y="356989"/>
                  <a:pt x="847487" y="411361"/>
                </a:cubicBezTo>
                <a:cubicBezTo>
                  <a:pt x="805815" y="458589"/>
                  <a:pt x="762357" y="493911"/>
                  <a:pt x="717114" y="517327"/>
                </a:cubicBezTo>
                <a:cubicBezTo>
                  <a:pt x="721913" y="518517"/>
                  <a:pt x="745509" y="519112"/>
                  <a:pt x="787900" y="519112"/>
                </a:cubicBezTo>
                <a:lnTo>
                  <a:pt x="792056" y="520851"/>
                </a:lnTo>
                <a:lnTo>
                  <a:pt x="799267" y="517922"/>
                </a:lnTo>
                <a:cubicBezTo>
                  <a:pt x="812364" y="515547"/>
                  <a:pt x="829628" y="509411"/>
                  <a:pt x="851059" y="499514"/>
                </a:cubicBezTo>
                <a:cubicBezTo>
                  <a:pt x="883206" y="485263"/>
                  <a:pt x="931228" y="451414"/>
                  <a:pt x="995125" y="397966"/>
                </a:cubicBezTo>
                <a:cubicBezTo>
                  <a:pt x="1051878" y="350850"/>
                  <a:pt x="1095732" y="310269"/>
                  <a:pt x="1126689" y="276225"/>
                </a:cubicBezTo>
                <a:cubicBezTo>
                  <a:pt x="1124704" y="263128"/>
                  <a:pt x="1123712" y="255191"/>
                  <a:pt x="1123712" y="252412"/>
                </a:cubicBezTo>
                <a:cubicBezTo>
                  <a:pt x="1123712" y="241697"/>
                  <a:pt x="1136511" y="224929"/>
                  <a:pt x="1162110" y="202109"/>
                </a:cubicBezTo>
                <a:cubicBezTo>
                  <a:pt x="1187708" y="179288"/>
                  <a:pt x="1205270" y="167878"/>
                  <a:pt x="1214795" y="167878"/>
                </a:cubicBezTo>
                <a:cubicBezTo>
                  <a:pt x="1223923" y="167878"/>
                  <a:pt x="1228487" y="172045"/>
                  <a:pt x="1228487" y="180380"/>
                </a:cubicBezTo>
                <a:cubicBezTo>
                  <a:pt x="1228487" y="187523"/>
                  <a:pt x="1223526" y="199430"/>
                  <a:pt x="1213604" y="216098"/>
                </a:cubicBezTo>
                <a:cubicBezTo>
                  <a:pt x="1258451" y="216098"/>
                  <a:pt x="1280875" y="233924"/>
                  <a:pt x="1280875" y="269574"/>
                </a:cubicBezTo>
                <a:cubicBezTo>
                  <a:pt x="1280875" y="297697"/>
                  <a:pt x="1252002" y="342554"/>
                  <a:pt x="1194257" y="404147"/>
                </a:cubicBezTo>
                <a:cubicBezTo>
                  <a:pt x="1136511" y="465741"/>
                  <a:pt x="1107639" y="500301"/>
                  <a:pt x="1107639" y="507829"/>
                </a:cubicBezTo>
                <a:cubicBezTo>
                  <a:pt x="1107639" y="514955"/>
                  <a:pt x="1111353" y="518914"/>
                  <a:pt x="1118782" y="519708"/>
                </a:cubicBezTo>
                <a:lnTo>
                  <a:pt x="1135528" y="519192"/>
                </a:lnTo>
                <a:lnTo>
                  <a:pt x="1138000" y="517922"/>
                </a:lnTo>
                <a:cubicBezTo>
                  <a:pt x="1163003" y="513172"/>
                  <a:pt x="1185823" y="505051"/>
                  <a:pt x="1206460" y="493561"/>
                </a:cubicBezTo>
                <a:cubicBezTo>
                  <a:pt x="1232257" y="479304"/>
                  <a:pt x="1287026" y="439102"/>
                  <a:pt x="1370767" y="372954"/>
                </a:cubicBezTo>
                <a:lnTo>
                  <a:pt x="1552932" y="220256"/>
                </a:lnTo>
                <a:cubicBezTo>
                  <a:pt x="1560870" y="217484"/>
                  <a:pt x="1571586" y="216098"/>
                  <a:pt x="1585079" y="216098"/>
                </a:cubicBezTo>
                <a:cubicBezTo>
                  <a:pt x="1598573" y="216098"/>
                  <a:pt x="1605320" y="223822"/>
                  <a:pt x="1605320" y="239269"/>
                </a:cubicBezTo>
                <a:cubicBezTo>
                  <a:pt x="1605320" y="255907"/>
                  <a:pt x="1573371" y="300766"/>
                  <a:pt x="1509475" y="373847"/>
                </a:cubicBezTo>
                <a:cubicBezTo>
                  <a:pt x="1445578" y="446928"/>
                  <a:pt x="1413629" y="490001"/>
                  <a:pt x="1413629" y="503067"/>
                </a:cubicBezTo>
                <a:cubicBezTo>
                  <a:pt x="1413629" y="513764"/>
                  <a:pt x="1425300" y="519112"/>
                  <a:pt x="1448641" y="519112"/>
                </a:cubicBezTo>
                <a:lnTo>
                  <a:pt x="1451518" y="520309"/>
                </a:lnTo>
                <a:lnTo>
                  <a:pt x="1457087" y="517922"/>
                </a:lnTo>
                <a:cubicBezTo>
                  <a:pt x="1472168" y="515144"/>
                  <a:pt x="1489829" y="509191"/>
                  <a:pt x="1510070" y="500062"/>
                </a:cubicBezTo>
                <a:cubicBezTo>
                  <a:pt x="1539042" y="487362"/>
                  <a:pt x="1598176" y="444897"/>
                  <a:pt x="1687473" y="372666"/>
                </a:cubicBezTo>
                <a:cubicBezTo>
                  <a:pt x="1767642" y="307578"/>
                  <a:pt x="1825387" y="257770"/>
                  <a:pt x="1860709" y="223242"/>
                </a:cubicBezTo>
                <a:cubicBezTo>
                  <a:pt x="1866662" y="217289"/>
                  <a:pt x="1875989" y="210145"/>
                  <a:pt x="1888689" y="201811"/>
                </a:cubicBezTo>
                <a:cubicBezTo>
                  <a:pt x="1895039" y="199430"/>
                  <a:pt x="1901786" y="198239"/>
                  <a:pt x="1908929" y="198239"/>
                </a:cubicBezTo>
                <a:cubicBezTo>
                  <a:pt x="1915676" y="198239"/>
                  <a:pt x="1922522" y="200521"/>
                  <a:pt x="1929468" y="205085"/>
                </a:cubicBezTo>
                <a:cubicBezTo>
                  <a:pt x="1936413" y="209649"/>
                  <a:pt x="1939886" y="215106"/>
                  <a:pt x="1939886" y="221456"/>
                </a:cubicBezTo>
                <a:cubicBezTo>
                  <a:pt x="1939886" y="228600"/>
                  <a:pt x="1908136" y="274439"/>
                  <a:pt x="1844636" y="358973"/>
                </a:cubicBezTo>
                <a:cubicBezTo>
                  <a:pt x="1953776" y="266502"/>
                  <a:pt x="2030373" y="220266"/>
                  <a:pt x="2074426" y="220266"/>
                </a:cubicBezTo>
                <a:cubicBezTo>
                  <a:pt x="2102604" y="220266"/>
                  <a:pt x="2116693" y="233561"/>
                  <a:pt x="2116693" y="260152"/>
                </a:cubicBezTo>
                <a:cubicBezTo>
                  <a:pt x="2116693" y="283567"/>
                  <a:pt x="2084745" y="325934"/>
                  <a:pt x="2020848" y="387251"/>
                </a:cubicBezTo>
                <a:cubicBezTo>
                  <a:pt x="1956951" y="448568"/>
                  <a:pt x="1925003" y="485577"/>
                  <a:pt x="1925003" y="498277"/>
                </a:cubicBezTo>
                <a:cubicBezTo>
                  <a:pt x="1925003" y="510976"/>
                  <a:pt x="1932246" y="517823"/>
                  <a:pt x="1946732" y="518815"/>
                </a:cubicBezTo>
                <a:lnTo>
                  <a:pt x="1961141" y="525723"/>
                </a:lnTo>
                <a:lnTo>
                  <a:pt x="1969056" y="517922"/>
                </a:lnTo>
                <a:cubicBezTo>
                  <a:pt x="2011125" y="508019"/>
                  <a:pt x="2063314" y="478904"/>
                  <a:pt x="2125623" y="430578"/>
                </a:cubicBezTo>
                <a:lnTo>
                  <a:pt x="2292310" y="298084"/>
                </a:lnTo>
                <a:cubicBezTo>
                  <a:pt x="2372479" y="239458"/>
                  <a:pt x="2433003" y="210145"/>
                  <a:pt x="2473881" y="210145"/>
                </a:cubicBezTo>
                <a:cubicBezTo>
                  <a:pt x="2507615" y="210145"/>
                  <a:pt x="2524085" y="228997"/>
                  <a:pt x="2523292" y="266700"/>
                </a:cubicBezTo>
                <a:cubicBezTo>
                  <a:pt x="2541945" y="245269"/>
                  <a:pt x="2555240" y="234553"/>
                  <a:pt x="2563178" y="234553"/>
                </a:cubicBezTo>
                <a:cubicBezTo>
                  <a:pt x="2574687" y="234553"/>
                  <a:pt x="2580442" y="241102"/>
                  <a:pt x="2580442" y="254198"/>
                </a:cubicBezTo>
                <a:cubicBezTo>
                  <a:pt x="2580442" y="266502"/>
                  <a:pt x="2513767" y="355402"/>
                  <a:pt x="2380417" y="520898"/>
                </a:cubicBezTo>
                <a:cubicBezTo>
                  <a:pt x="2382798" y="520898"/>
                  <a:pt x="2387362" y="520601"/>
                  <a:pt x="2394109" y="520005"/>
                </a:cubicBezTo>
                <a:cubicBezTo>
                  <a:pt x="2399665" y="519410"/>
                  <a:pt x="2404031" y="519112"/>
                  <a:pt x="2407206" y="519112"/>
                </a:cubicBezTo>
                <a:cubicBezTo>
                  <a:pt x="2412365" y="519112"/>
                  <a:pt x="2414945" y="522374"/>
                  <a:pt x="2414945" y="528898"/>
                </a:cubicBezTo>
                <a:cubicBezTo>
                  <a:pt x="2414945" y="535825"/>
                  <a:pt x="2407206" y="540103"/>
                  <a:pt x="2391728" y="541734"/>
                </a:cubicBezTo>
                <a:lnTo>
                  <a:pt x="2360771" y="543520"/>
                </a:lnTo>
                <a:cubicBezTo>
                  <a:pt x="2167493" y="783233"/>
                  <a:pt x="2025412" y="903089"/>
                  <a:pt x="1934528" y="903089"/>
                </a:cubicBezTo>
                <a:cubicBezTo>
                  <a:pt x="1897221" y="903089"/>
                  <a:pt x="1878568" y="887413"/>
                  <a:pt x="1878568" y="856059"/>
                </a:cubicBezTo>
                <a:cubicBezTo>
                  <a:pt x="1878568" y="806053"/>
                  <a:pt x="1915676" y="747216"/>
                  <a:pt x="1989892" y="679549"/>
                </a:cubicBezTo>
                <a:cubicBezTo>
                  <a:pt x="2064107" y="611882"/>
                  <a:pt x="2167493" y="562372"/>
                  <a:pt x="2300050" y="531019"/>
                </a:cubicBezTo>
                <a:cubicBezTo>
                  <a:pt x="2334181" y="492919"/>
                  <a:pt x="2361764" y="458192"/>
                  <a:pt x="2382798" y="426839"/>
                </a:cubicBezTo>
                <a:cubicBezTo>
                  <a:pt x="2342317" y="462161"/>
                  <a:pt x="2316718" y="483791"/>
                  <a:pt x="2306003" y="491728"/>
                </a:cubicBezTo>
                <a:cubicBezTo>
                  <a:pt x="2270284" y="517922"/>
                  <a:pt x="2240121" y="531019"/>
                  <a:pt x="2215515" y="531019"/>
                </a:cubicBezTo>
                <a:cubicBezTo>
                  <a:pt x="2186543" y="531019"/>
                  <a:pt x="2172057" y="513556"/>
                  <a:pt x="2172057" y="478631"/>
                </a:cubicBezTo>
                <a:cubicBezTo>
                  <a:pt x="2172057" y="456406"/>
                  <a:pt x="2178804" y="431998"/>
                  <a:pt x="2192298" y="405408"/>
                </a:cubicBezTo>
                <a:cubicBezTo>
                  <a:pt x="2136339" y="449064"/>
                  <a:pt x="2100421" y="476052"/>
                  <a:pt x="2084546" y="486370"/>
                </a:cubicBezTo>
                <a:cubicBezTo>
                  <a:pt x="2032159" y="521692"/>
                  <a:pt x="1991479" y="539353"/>
                  <a:pt x="1962507" y="539353"/>
                </a:cubicBezTo>
                <a:lnTo>
                  <a:pt x="1955590" y="532785"/>
                </a:lnTo>
                <a:lnTo>
                  <a:pt x="1925319" y="541139"/>
                </a:lnTo>
                <a:cubicBezTo>
                  <a:pt x="1892168" y="541139"/>
                  <a:pt x="1875592" y="526424"/>
                  <a:pt x="1875592" y="496993"/>
                </a:cubicBezTo>
                <a:cubicBezTo>
                  <a:pt x="1875592" y="472337"/>
                  <a:pt x="1891467" y="441120"/>
                  <a:pt x="1923217" y="403343"/>
                </a:cubicBezTo>
                <a:cubicBezTo>
                  <a:pt x="1939489" y="383853"/>
                  <a:pt x="1968857" y="353826"/>
                  <a:pt x="2011323" y="313265"/>
                </a:cubicBezTo>
                <a:cubicBezTo>
                  <a:pt x="2043073" y="283040"/>
                  <a:pt x="2058948" y="264747"/>
                  <a:pt x="2058948" y="258384"/>
                </a:cubicBezTo>
                <a:cubicBezTo>
                  <a:pt x="2058948" y="253212"/>
                  <a:pt x="2055376" y="250627"/>
                  <a:pt x="2048232" y="250627"/>
                </a:cubicBezTo>
                <a:cubicBezTo>
                  <a:pt x="2025611" y="250627"/>
                  <a:pt x="1976398" y="280854"/>
                  <a:pt x="1900595" y="341309"/>
                </a:cubicBezTo>
                <a:cubicBezTo>
                  <a:pt x="1837492" y="391427"/>
                  <a:pt x="1790661" y="432594"/>
                  <a:pt x="1760101" y="464809"/>
                </a:cubicBezTo>
                <a:cubicBezTo>
                  <a:pt x="1721207" y="505774"/>
                  <a:pt x="1697593" y="526256"/>
                  <a:pt x="1689259" y="526256"/>
                </a:cubicBezTo>
                <a:cubicBezTo>
                  <a:pt x="1682909" y="526256"/>
                  <a:pt x="1677154" y="523180"/>
                  <a:pt x="1671995" y="517029"/>
                </a:cubicBezTo>
                <a:cubicBezTo>
                  <a:pt x="1666836" y="510877"/>
                  <a:pt x="1664256" y="504428"/>
                  <a:pt x="1664256" y="497681"/>
                </a:cubicBezTo>
                <a:cubicBezTo>
                  <a:pt x="1664256" y="488553"/>
                  <a:pt x="1691640" y="451644"/>
                  <a:pt x="1746409" y="386953"/>
                </a:cubicBezTo>
                <a:lnTo>
                  <a:pt x="1844636" y="270867"/>
                </a:lnTo>
                <a:lnTo>
                  <a:pt x="1692236" y="394692"/>
                </a:lnTo>
                <a:lnTo>
                  <a:pt x="1579721" y="481012"/>
                </a:lnTo>
                <a:cubicBezTo>
                  <a:pt x="1522571" y="519906"/>
                  <a:pt x="1478717" y="539353"/>
                  <a:pt x="1448157" y="539353"/>
                </a:cubicBezTo>
                <a:lnTo>
                  <a:pt x="1444040" y="538086"/>
                </a:lnTo>
                <a:lnTo>
                  <a:pt x="1434234" y="539816"/>
                </a:lnTo>
                <a:cubicBezTo>
                  <a:pt x="1429288" y="540301"/>
                  <a:pt x="1423517" y="540544"/>
                  <a:pt x="1416922" y="540544"/>
                </a:cubicBezTo>
                <a:cubicBezTo>
                  <a:pt x="1386946" y="540544"/>
                  <a:pt x="1371957" y="526256"/>
                  <a:pt x="1371957" y="497681"/>
                </a:cubicBezTo>
                <a:cubicBezTo>
                  <a:pt x="1371957" y="464344"/>
                  <a:pt x="1416209" y="394692"/>
                  <a:pt x="1504712" y="288727"/>
                </a:cubicBezTo>
                <a:lnTo>
                  <a:pt x="1342192" y="421481"/>
                </a:lnTo>
                <a:cubicBezTo>
                  <a:pt x="1246148" y="500062"/>
                  <a:pt x="1176496" y="539353"/>
                  <a:pt x="1133237" y="539353"/>
                </a:cubicBezTo>
                <a:lnTo>
                  <a:pt x="1131709" y="538785"/>
                </a:lnTo>
                <a:lnTo>
                  <a:pt x="1111806" y="541139"/>
                </a:lnTo>
                <a:cubicBezTo>
                  <a:pt x="1082437" y="541139"/>
                  <a:pt x="1067753" y="528042"/>
                  <a:pt x="1067753" y="501848"/>
                </a:cubicBezTo>
                <a:cubicBezTo>
                  <a:pt x="1067753" y="476052"/>
                  <a:pt x="1082384" y="443905"/>
                  <a:pt x="1111648" y="405408"/>
                </a:cubicBezTo>
                <a:cubicBezTo>
                  <a:pt x="1129842" y="381198"/>
                  <a:pt x="1156935" y="351234"/>
                  <a:pt x="1192926" y="315516"/>
                </a:cubicBezTo>
                <a:cubicBezTo>
                  <a:pt x="1222190" y="286544"/>
                  <a:pt x="1236821" y="270669"/>
                  <a:pt x="1236821" y="267891"/>
                </a:cubicBezTo>
                <a:cubicBezTo>
                  <a:pt x="1236821" y="261937"/>
                  <a:pt x="1233476" y="258961"/>
                  <a:pt x="1226785" y="258961"/>
                </a:cubicBezTo>
                <a:cubicBezTo>
                  <a:pt x="1220881" y="258961"/>
                  <a:pt x="1209662" y="261243"/>
                  <a:pt x="1193126" y="265807"/>
                </a:cubicBezTo>
                <a:cubicBezTo>
                  <a:pt x="1176591" y="270371"/>
                  <a:pt x="1166748" y="274042"/>
                  <a:pt x="1163598" y="276820"/>
                </a:cubicBezTo>
                <a:cubicBezTo>
                  <a:pt x="979051" y="451842"/>
                  <a:pt x="854631" y="539353"/>
                  <a:pt x="790337" y="539353"/>
                </a:cubicBezTo>
                <a:lnTo>
                  <a:pt x="785853" y="537687"/>
                </a:lnTo>
                <a:lnTo>
                  <a:pt x="784023" y="538525"/>
                </a:lnTo>
                <a:cubicBezTo>
                  <a:pt x="776243" y="540665"/>
                  <a:pt x="764571" y="541734"/>
                  <a:pt x="749009" y="541734"/>
                </a:cubicBezTo>
                <a:cubicBezTo>
                  <a:pt x="723473" y="541734"/>
                  <a:pt x="701927" y="537964"/>
                  <a:pt x="684371" y="530423"/>
                </a:cubicBezTo>
                <a:cubicBezTo>
                  <a:pt x="674846" y="533995"/>
                  <a:pt x="665123" y="535781"/>
                  <a:pt x="655201" y="535781"/>
                </a:cubicBezTo>
                <a:cubicBezTo>
                  <a:pt x="615514" y="535781"/>
                  <a:pt x="597059" y="507947"/>
                  <a:pt x="599837" y="452279"/>
                </a:cubicBezTo>
                <a:lnTo>
                  <a:pt x="281345" y="810806"/>
                </a:lnTo>
                <a:cubicBezTo>
                  <a:pt x="273804" y="819544"/>
                  <a:pt x="266859" y="823912"/>
                  <a:pt x="260509" y="823912"/>
                </a:cubicBezTo>
                <a:cubicBezTo>
                  <a:pt x="248603" y="823912"/>
                  <a:pt x="242650" y="814180"/>
                  <a:pt x="242650" y="794714"/>
                </a:cubicBezTo>
                <a:cubicBezTo>
                  <a:pt x="242650" y="775646"/>
                  <a:pt x="283329" y="719835"/>
                  <a:pt x="364689" y="627283"/>
                </a:cubicBezTo>
                <a:lnTo>
                  <a:pt x="488514" y="492026"/>
                </a:lnTo>
                <a:lnTo>
                  <a:pt x="701040" y="259649"/>
                </a:lnTo>
                <a:cubicBezTo>
                  <a:pt x="648653" y="306164"/>
                  <a:pt x="590510" y="354471"/>
                  <a:pt x="526614" y="404571"/>
                </a:cubicBezTo>
                <a:lnTo>
                  <a:pt x="420053" y="486277"/>
                </a:lnTo>
                <a:cubicBezTo>
                  <a:pt x="368062" y="521661"/>
                  <a:pt x="326390" y="539353"/>
                  <a:pt x="295037" y="539353"/>
                </a:cubicBezTo>
                <a:lnTo>
                  <a:pt x="294886" y="539297"/>
                </a:lnTo>
                <a:lnTo>
                  <a:pt x="283494" y="541139"/>
                </a:lnTo>
                <a:cubicBezTo>
                  <a:pt x="279085" y="541139"/>
                  <a:pt x="272575" y="540345"/>
                  <a:pt x="263965" y="538758"/>
                </a:cubicBezTo>
                <a:cubicBezTo>
                  <a:pt x="255354" y="537170"/>
                  <a:pt x="248845" y="536377"/>
                  <a:pt x="244435" y="536377"/>
                </a:cubicBezTo>
                <a:cubicBezTo>
                  <a:pt x="241260" y="536377"/>
                  <a:pt x="236498" y="536972"/>
                  <a:pt x="230148" y="538162"/>
                </a:cubicBezTo>
                <a:cubicBezTo>
                  <a:pt x="223798" y="539353"/>
                  <a:pt x="219035" y="539948"/>
                  <a:pt x="215860" y="539948"/>
                </a:cubicBezTo>
                <a:cubicBezTo>
                  <a:pt x="165457" y="539948"/>
                  <a:pt x="140256" y="505817"/>
                  <a:pt x="140256" y="437555"/>
                </a:cubicBezTo>
                <a:cubicBezTo>
                  <a:pt x="98981" y="471487"/>
                  <a:pt x="62667" y="496937"/>
                  <a:pt x="31314" y="513903"/>
                </a:cubicBezTo>
                <a:lnTo>
                  <a:pt x="0" y="527704"/>
                </a:lnTo>
                <a:lnTo>
                  <a:pt x="0" y="502828"/>
                </a:lnTo>
                <a:lnTo>
                  <a:pt x="24765" y="494156"/>
                </a:lnTo>
                <a:cubicBezTo>
                  <a:pt x="53340" y="478703"/>
                  <a:pt x="125968" y="422446"/>
                  <a:pt x="242650" y="325385"/>
                </a:cubicBezTo>
                <a:cubicBezTo>
                  <a:pt x="353378" y="233477"/>
                  <a:pt x="410131" y="187523"/>
                  <a:pt x="412909" y="187523"/>
                </a:cubicBezTo>
                <a:cubicBezTo>
                  <a:pt x="422037" y="187523"/>
                  <a:pt x="431066" y="191484"/>
                  <a:pt x="439996" y="199406"/>
                </a:cubicBezTo>
                <a:cubicBezTo>
                  <a:pt x="448925" y="207328"/>
                  <a:pt x="453390" y="215847"/>
                  <a:pt x="453390" y="224963"/>
                </a:cubicBezTo>
                <a:cubicBezTo>
                  <a:pt x="453390" y="253879"/>
                  <a:pt x="430768" y="304785"/>
                  <a:pt x="385525" y="377679"/>
                </a:cubicBezTo>
                <a:cubicBezTo>
                  <a:pt x="346234" y="440671"/>
                  <a:pt x="311904" y="487815"/>
                  <a:pt x="282536" y="519112"/>
                </a:cubicBezTo>
                <a:lnTo>
                  <a:pt x="296188" y="520813"/>
                </a:lnTo>
                <a:lnTo>
                  <a:pt x="302776" y="517922"/>
                </a:lnTo>
                <a:cubicBezTo>
                  <a:pt x="316270" y="515541"/>
                  <a:pt x="333534" y="509587"/>
                  <a:pt x="354568" y="500062"/>
                </a:cubicBezTo>
                <a:cubicBezTo>
                  <a:pt x="379571" y="489347"/>
                  <a:pt x="431959" y="452437"/>
                  <a:pt x="511731" y="389334"/>
                </a:cubicBezTo>
                <a:lnTo>
                  <a:pt x="659368" y="266105"/>
                </a:lnTo>
                <a:cubicBezTo>
                  <a:pt x="744696" y="195858"/>
                  <a:pt x="790535" y="160734"/>
                  <a:pt x="796885" y="160734"/>
                </a:cubicBezTo>
                <a:close/>
                <a:moveTo>
                  <a:pt x="1729740" y="0"/>
                </a:moveTo>
                <a:cubicBezTo>
                  <a:pt x="1750378" y="0"/>
                  <a:pt x="1760696" y="11311"/>
                  <a:pt x="1760696" y="33933"/>
                </a:cubicBezTo>
                <a:cubicBezTo>
                  <a:pt x="1760696" y="50205"/>
                  <a:pt x="1750378" y="64095"/>
                  <a:pt x="1729740" y="75605"/>
                </a:cubicBezTo>
                <a:cubicBezTo>
                  <a:pt x="1711881" y="85923"/>
                  <a:pt x="1694220" y="91083"/>
                  <a:pt x="1676757" y="91083"/>
                </a:cubicBezTo>
                <a:cubicBezTo>
                  <a:pt x="1657707" y="91083"/>
                  <a:pt x="1648182" y="81359"/>
                  <a:pt x="1648182" y="61912"/>
                </a:cubicBezTo>
                <a:cubicBezTo>
                  <a:pt x="1648182" y="45641"/>
                  <a:pt x="1657906" y="30956"/>
                  <a:pt x="1677353" y="17859"/>
                </a:cubicBezTo>
                <a:cubicBezTo>
                  <a:pt x="1694815" y="5953"/>
                  <a:pt x="1712278" y="0"/>
                  <a:pt x="1729740" y="0"/>
                </a:cubicBezTo>
                <a:close/>
              </a:path>
            </a:pathLst>
          </a:custGeom>
          <a:solidFill>
            <a:schemeClr val="accent2">
              <a:alpha val="13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51F55CD-59BD-49E0-A00E-9DE8FD86A87A}"/>
              </a:ext>
            </a:extLst>
          </p:cNvPr>
          <p:cNvGrpSpPr/>
          <p:nvPr userDrawn="1"/>
        </p:nvGrpSpPr>
        <p:grpSpPr>
          <a:xfrm>
            <a:off x="11593919" y="3080385"/>
            <a:ext cx="289560" cy="868680"/>
            <a:chOff x="11523345" y="3080385"/>
            <a:chExt cx="289560" cy="868680"/>
          </a:xfrm>
        </p:grpSpPr>
        <p:sp>
          <p:nvSpPr>
            <p:cNvPr id="14" name="菱形 13">
              <a:extLst>
                <a:ext uri="{FF2B5EF4-FFF2-40B4-BE49-F238E27FC236}">
                  <a16:creationId xmlns:a16="http://schemas.microsoft.com/office/drawing/2014/main" id="{E72D1652-EB3F-4062-B479-637E61121A10}"/>
                </a:ext>
              </a:extLst>
            </p:cNvPr>
            <p:cNvSpPr/>
            <p:nvPr/>
          </p:nvSpPr>
          <p:spPr>
            <a:xfrm>
              <a:off x="11523345" y="3080385"/>
              <a:ext cx="289560" cy="28956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rtlCol="0" anchor="ctr"/>
            <a:lstStyle/>
            <a:p>
              <a:pPr algn="ctr"/>
              <a:endParaRPr lang="zh-CN" altLang="en-US" sz="1440"/>
            </a:p>
          </p:txBody>
        </p:sp>
        <p:sp>
          <p:nvSpPr>
            <p:cNvPr id="15" name="菱形 14">
              <a:extLst>
                <a:ext uri="{FF2B5EF4-FFF2-40B4-BE49-F238E27FC236}">
                  <a16:creationId xmlns:a16="http://schemas.microsoft.com/office/drawing/2014/main" id="{C671A67A-8AAC-4356-997A-50F0D65FAD5D}"/>
                </a:ext>
              </a:extLst>
            </p:cNvPr>
            <p:cNvSpPr/>
            <p:nvPr/>
          </p:nvSpPr>
          <p:spPr>
            <a:xfrm>
              <a:off x="11523345" y="3369945"/>
              <a:ext cx="289560" cy="28956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rtlCol="0" anchor="ctr"/>
            <a:lstStyle/>
            <a:p>
              <a:pPr algn="ctr"/>
              <a:endParaRPr lang="zh-CN" altLang="en-US" sz="1440"/>
            </a:p>
          </p:txBody>
        </p:sp>
        <p:sp>
          <p:nvSpPr>
            <p:cNvPr id="16" name="菱形 15">
              <a:extLst>
                <a:ext uri="{FF2B5EF4-FFF2-40B4-BE49-F238E27FC236}">
                  <a16:creationId xmlns:a16="http://schemas.microsoft.com/office/drawing/2014/main" id="{A63E3CA9-3004-430A-B459-26901DB94B47}"/>
                </a:ext>
              </a:extLst>
            </p:cNvPr>
            <p:cNvSpPr/>
            <p:nvPr/>
          </p:nvSpPr>
          <p:spPr>
            <a:xfrm>
              <a:off x="11523345" y="3659505"/>
              <a:ext cx="289560" cy="289560"/>
            </a:xfrm>
            <a:prstGeom prst="diamond">
              <a:avLst/>
            </a:prstGeom>
            <a:solidFill>
              <a:srgbClr val="7EAB6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rtlCol="0" anchor="ctr"/>
            <a:lstStyle/>
            <a:p>
              <a:pPr algn="ctr"/>
              <a:endParaRPr lang="zh-CN" altLang="en-US" sz="1440"/>
            </a:p>
          </p:txBody>
        </p:sp>
      </p:grpSp>
    </p:spTree>
    <p:extLst>
      <p:ext uri="{BB962C8B-B14F-4D97-AF65-F5344CB8AC3E}">
        <p14:creationId xmlns:p14="http://schemas.microsoft.com/office/powerpoint/2010/main" val="2935697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部分内容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花瓶里插着花&#10;&#10;描述已自动生成">
            <a:extLst>
              <a:ext uri="{FF2B5EF4-FFF2-40B4-BE49-F238E27FC236}">
                <a16:creationId xmlns:a16="http://schemas.microsoft.com/office/drawing/2014/main" id="{A65B8A3D-FC5E-474D-89DF-0EAD1DBCA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7" y="144379"/>
            <a:ext cx="478351" cy="769196"/>
          </a:xfrm>
          <a:prstGeom prst="rect">
            <a:avLst/>
          </a:prstGeom>
          <a:effectLst/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49C7096-DE9E-4A0C-A62F-C2453C12212D}"/>
              </a:ext>
            </a:extLst>
          </p:cNvPr>
          <p:cNvCxnSpPr>
            <a:cxnSpLocks/>
          </p:cNvCxnSpPr>
          <p:nvPr userDrawn="1"/>
        </p:nvCxnSpPr>
        <p:spPr>
          <a:xfrm>
            <a:off x="1033978" y="278779"/>
            <a:ext cx="85211" cy="175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DDBFB9C-02CB-439C-8A6C-EDF63F11FC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469707"/>
            <a:ext cx="5162550" cy="51752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buNone/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1pPr>
            <a:lvl2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2pPr>
            <a:lvl3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3pPr>
            <a:lvl4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4pPr>
            <a:lvl5pPr marL="0" algn="l" defTabSz="914400" rtl="0" eaLnBrk="1" latinLnBrk="0" hangingPunct="1">
              <a:defRPr lang="zh-CN" altLang="en-US" sz="2800" b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95301D-C508-4B4A-BCFB-B7A7DE2150B9}"/>
              </a:ext>
            </a:extLst>
          </p:cNvPr>
          <p:cNvSpPr txBox="1"/>
          <p:nvPr userDrawn="1"/>
        </p:nvSpPr>
        <p:spPr>
          <a:xfrm>
            <a:off x="734610" y="234506"/>
            <a:ext cx="80543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01</a:t>
            </a:r>
            <a:endParaRPr lang="zh-CN" altLang="en-US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C30EABA-028E-4102-8692-ED00273CD29A}"/>
              </a:ext>
            </a:extLst>
          </p:cNvPr>
          <p:cNvCxnSpPr>
            <a:cxnSpLocks/>
          </p:cNvCxnSpPr>
          <p:nvPr userDrawn="1"/>
        </p:nvCxnSpPr>
        <p:spPr>
          <a:xfrm>
            <a:off x="1033978" y="278779"/>
            <a:ext cx="85211" cy="175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3D453BB-AD20-4B74-B271-2BACF8CF2D67}"/>
              </a:ext>
            </a:extLst>
          </p:cNvPr>
          <p:cNvSpPr txBox="1"/>
          <p:nvPr userDrawn="1"/>
        </p:nvSpPr>
        <p:spPr>
          <a:xfrm>
            <a:off x="1200929" y="298022"/>
            <a:ext cx="15621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200" dirty="0">
                <a:latin typeface="+mn-ea"/>
              </a:rPr>
              <a:t>PART ONE </a:t>
            </a:r>
            <a:endParaRPr lang="zh-CN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387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二部分内容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花瓶里插着花&#10;&#10;描述已自动生成">
            <a:extLst>
              <a:ext uri="{FF2B5EF4-FFF2-40B4-BE49-F238E27FC236}">
                <a16:creationId xmlns:a16="http://schemas.microsoft.com/office/drawing/2014/main" id="{A65B8A3D-FC5E-474D-89DF-0EAD1DBCA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7" y="144379"/>
            <a:ext cx="478351" cy="769196"/>
          </a:xfrm>
          <a:prstGeom prst="rect">
            <a:avLst/>
          </a:prstGeom>
          <a:effectLst/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49C7096-DE9E-4A0C-A62F-C2453C12212D}"/>
              </a:ext>
            </a:extLst>
          </p:cNvPr>
          <p:cNvCxnSpPr>
            <a:cxnSpLocks/>
          </p:cNvCxnSpPr>
          <p:nvPr userDrawn="1"/>
        </p:nvCxnSpPr>
        <p:spPr>
          <a:xfrm>
            <a:off x="1033978" y="278779"/>
            <a:ext cx="85211" cy="175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DDBFB9C-02CB-439C-8A6C-EDF63F11FC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469707"/>
            <a:ext cx="5162550" cy="51752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1pPr>
            <a:lvl2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2pPr>
            <a:lvl3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3pPr>
            <a:lvl4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4pPr>
            <a:lvl5pPr marL="0" algn="l" defTabSz="914400" rtl="0" eaLnBrk="1" latinLnBrk="0" hangingPunct="1">
              <a:defRPr lang="zh-CN" altLang="en-US" sz="2800" b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95301D-C508-4B4A-BCFB-B7A7DE2150B9}"/>
              </a:ext>
            </a:extLst>
          </p:cNvPr>
          <p:cNvSpPr txBox="1"/>
          <p:nvPr userDrawn="1"/>
        </p:nvSpPr>
        <p:spPr>
          <a:xfrm>
            <a:off x="734610" y="234506"/>
            <a:ext cx="80543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02</a:t>
            </a:r>
            <a:endParaRPr lang="zh-CN" altLang="en-US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C30EABA-028E-4102-8692-ED00273CD29A}"/>
              </a:ext>
            </a:extLst>
          </p:cNvPr>
          <p:cNvCxnSpPr>
            <a:cxnSpLocks/>
          </p:cNvCxnSpPr>
          <p:nvPr userDrawn="1"/>
        </p:nvCxnSpPr>
        <p:spPr>
          <a:xfrm>
            <a:off x="1033978" y="278779"/>
            <a:ext cx="85211" cy="175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3D453BB-AD20-4B74-B271-2BACF8CF2D67}"/>
              </a:ext>
            </a:extLst>
          </p:cNvPr>
          <p:cNvSpPr txBox="1"/>
          <p:nvPr userDrawn="1"/>
        </p:nvSpPr>
        <p:spPr>
          <a:xfrm>
            <a:off x="1200929" y="298022"/>
            <a:ext cx="15621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200" dirty="0">
                <a:latin typeface="+mn-ea"/>
              </a:rPr>
              <a:t>PART TWO</a:t>
            </a:r>
            <a:endParaRPr lang="zh-CN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197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三部分内容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花瓶里插着花&#10;&#10;描述已自动生成">
            <a:extLst>
              <a:ext uri="{FF2B5EF4-FFF2-40B4-BE49-F238E27FC236}">
                <a16:creationId xmlns:a16="http://schemas.microsoft.com/office/drawing/2014/main" id="{A65B8A3D-FC5E-474D-89DF-0EAD1DBCA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7" y="144379"/>
            <a:ext cx="478351" cy="769196"/>
          </a:xfrm>
          <a:prstGeom prst="rect">
            <a:avLst/>
          </a:prstGeom>
          <a:effectLst/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49C7096-DE9E-4A0C-A62F-C2453C12212D}"/>
              </a:ext>
            </a:extLst>
          </p:cNvPr>
          <p:cNvCxnSpPr>
            <a:cxnSpLocks/>
          </p:cNvCxnSpPr>
          <p:nvPr userDrawn="1"/>
        </p:nvCxnSpPr>
        <p:spPr>
          <a:xfrm>
            <a:off x="1033978" y="278779"/>
            <a:ext cx="85211" cy="175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DDBFB9C-02CB-439C-8A6C-EDF63F11FC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469707"/>
            <a:ext cx="5162550" cy="51752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buNone/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1pPr>
            <a:lvl2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2pPr>
            <a:lvl3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3pPr>
            <a:lvl4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4pPr>
            <a:lvl5pPr marL="0" algn="l" defTabSz="914400" rtl="0" eaLnBrk="1" latinLnBrk="0" hangingPunct="1">
              <a:defRPr lang="zh-CN" altLang="en-US" sz="2800" b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95301D-C508-4B4A-BCFB-B7A7DE2150B9}"/>
              </a:ext>
            </a:extLst>
          </p:cNvPr>
          <p:cNvSpPr txBox="1"/>
          <p:nvPr userDrawn="1"/>
        </p:nvSpPr>
        <p:spPr>
          <a:xfrm>
            <a:off x="734610" y="234506"/>
            <a:ext cx="80543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03</a:t>
            </a:r>
            <a:endParaRPr lang="zh-CN" altLang="en-US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C30EABA-028E-4102-8692-ED00273CD29A}"/>
              </a:ext>
            </a:extLst>
          </p:cNvPr>
          <p:cNvCxnSpPr>
            <a:cxnSpLocks/>
          </p:cNvCxnSpPr>
          <p:nvPr userDrawn="1"/>
        </p:nvCxnSpPr>
        <p:spPr>
          <a:xfrm>
            <a:off x="1033978" y="278779"/>
            <a:ext cx="85211" cy="175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3D453BB-AD20-4B74-B271-2BACF8CF2D67}"/>
              </a:ext>
            </a:extLst>
          </p:cNvPr>
          <p:cNvSpPr txBox="1"/>
          <p:nvPr userDrawn="1"/>
        </p:nvSpPr>
        <p:spPr>
          <a:xfrm>
            <a:off x="1200929" y="298022"/>
            <a:ext cx="15621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200" dirty="0">
                <a:latin typeface="+mn-ea"/>
              </a:rPr>
              <a:t>PART THREE</a:t>
            </a:r>
            <a:endParaRPr lang="zh-CN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755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四部分内容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花瓶里插着花&#10;&#10;描述已自动生成">
            <a:extLst>
              <a:ext uri="{FF2B5EF4-FFF2-40B4-BE49-F238E27FC236}">
                <a16:creationId xmlns:a16="http://schemas.microsoft.com/office/drawing/2014/main" id="{A65B8A3D-FC5E-474D-89DF-0EAD1DBCA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7" y="144379"/>
            <a:ext cx="478351" cy="769196"/>
          </a:xfrm>
          <a:prstGeom prst="rect">
            <a:avLst/>
          </a:prstGeom>
          <a:effectLst/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49C7096-DE9E-4A0C-A62F-C2453C12212D}"/>
              </a:ext>
            </a:extLst>
          </p:cNvPr>
          <p:cNvCxnSpPr>
            <a:cxnSpLocks/>
          </p:cNvCxnSpPr>
          <p:nvPr userDrawn="1"/>
        </p:nvCxnSpPr>
        <p:spPr>
          <a:xfrm>
            <a:off x="1033978" y="278779"/>
            <a:ext cx="85211" cy="175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DDBFB9C-02CB-439C-8A6C-EDF63F11FC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469707"/>
            <a:ext cx="5162550" cy="51752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buNone/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1pPr>
            <a:lvl2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2pPr>
            <a:lvl3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3pPr>
            <a:lvl4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4pPr>
            <a:lvl5pPr marL="0" algn="l" defTabSz="914400" rtl="0" eaLnBrk="1" latinLnBrk="0" hangingPunct="1">
              <a:defRPr lang="zh-CN" altLang="en-US" sz="2800" b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95301D-C508-4B4A-BCFB-B7A7DE2150B9}"/>
              </a:ext>
            </a:extLst>
          </p:cNvPr>
          <p:cNvSpPr txBox="1"/>
          <p:nvPr userDrawn="1"/>
        </p:nvSpPr>
        <p:spPr>
          <a:xfrm>
            <a:off x="734610" y="234506"/>
            <a:ext cx="80543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04</a:t>
            </a:r>
            <a:endParaRPr lang="zh-CN" altLang="en-US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C30EABA-028E-4102-8692-ED00273CD29A}"/>
              </a:ext>
            </a:extLst>
          </p:cNvPr>
          <p:cNvCxnSpPr>
            <a:cxnSpLocks/>
          </p:cNvCxnSpPr>
          <p:nvPr userDrawn="1"/>
        </p:nvCxnSpPr>
        <p:spPr>
          <a:xfrm>
            <a:off x="1033978" y="278779"/>
            <a:ext cx="85211" cy="175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3D453BB-AD20-4B74-B271-2BACF8CF2D67}"/>
              </a:ext>
            </a:extLst>
          </p:cNvPr>
          <p:cNvSpPr txBox="1"/>
          <p:nvPr userDrawn="1"/>
        </p:nvSpPr>
        <p:spPr>
          <a:xfrm>
            <a:off x="1200929" y="298022"/>
            <a:ext cx="15621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200" dirty="0">
                <a:latin typeface="+mn-ea"/>
              </a:rPr>
              <a:t>PART FOUR </a:t>
            </a:r>
            <a:endParaRPr lang="zh-CN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3510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47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0A41F69F-A47E-4DFB-82C6-FA56CD510041}"/>
              </a:ext>
            </a:extLst>
          </p:cNvPr>
          <p:cNvSpPr/>
          <p:nvPr userDrawn="1"/>
        </p:nvSpPr>
        <p:spPr>
          <a:xfrm>
            <a:off x="579120" y="448056"/>
            <a:ext cx="11033760" cy="5961888"/>
          </a:xfrm>
          <a:prstGeom prst="roundRect">
            <a:avLst>
              <a:gd name="adj" fmla="val 4691"/>
            </a:avLst>
          </a:prstGeom>
          <a:solidFill>
            <a:srgbClr val="EAE4D9">
              <a:alpha val="2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6411" tIns="43205" rIns="86411" bIns="43205" rtlCol="0" anchor="ctr">
            <a:noAutofit/>
          </a:bodyPr>
          <a:lstStyle/>
          <a:p>
            <a:pPr algn="ctr"/>
            <a:endParaRPr lang="zh-CN" altLang="en-US" sz="1701">
              <a:solidFill>
                <a:srgbClr val="EAE4D9"/>
              </a:solidFill>
            </a:endParaRPr>
          </a:p>
        </p:txBody>
      </p:sp>
      <p:pic>
        <p:nvPicPr>
          <p:cNvPr id="3" name="图片 2" descr="夜晚人在床上&#10;&#10;低可信度描述已自动生成">
            <a:extLst>
              <a:ext uri="{FF2B5EF4-FFF2-40B4-BE49-F238E27FC236}">
                <a16:creationId xmlns:a16="http://schemas.microsoft.com/office/drawing/2014/main" id="{8A175B4F-1F00-483A-B603-F4C05B0A17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4" y="1130300"/>
            <a:ext cx="4291156" cy="6858000"/>
          </a:xfrm>
          <a:prstGeom prst="rect">
            <a:avLst/>
          </a:prstGeom>
        </p:spPr>
      </p:pic>
      <p:pic>
        <p:nvPicPr>
          <p:cNvPr id="4" name="图片 3" descr="绿色的植物&#10;&#10;描述已自动生成">
            <a:extLst>
              <a:ext uri="{FF2B5EF4-FFF2-40B4-BE49-F238E27FC236}">
                <a16:creationId xmlns:a16="http://schemas.microsoft.com/office/drawing/2014/main" id="{A3E1361B-0E2B-4378-BC90-FE1620DA88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3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4" y="735146"/>
            <a:ext cx="4354286" cy="63337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53A7B62-BCD1-424B-8A68-711B12CCA422}"/>
              </a:ext>
            </a:extLst>
          </p:cNvPr>
          <p:cNvSpPr/>
          <p:nvPr userDrawn="1"/>
        </p:nvSpPr>
        <p:spPr>
          <a:xfrm>
            <a:off x="2181116" y="0"/>
            <a:ext cx="4054602" cy="6858000"/>
          </a:xfrm>
          <a:prstGeom prst="rect">
            <a:avLst/>
          </a:prstGeom>
          <a:gradFill flip="none" rotWithShape="1">
            <a:gsLst>
              <a:gs pos="53000">
                <a:schemeClr val="accent2"/>
              </a:gs>
              <a:gs pos="0">
                <a:schemeClr val="accent6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" name="图片 6" descr="绿色的叶子&#10;&#10;描述已自动生成">
            <a:extLst>
              <a:ext uri="{FF2B5EF4-FFF2-40B4-BE49-F238E27FC236}">
                <a16:creationId xmlns:a16="http://schemas.microsoft.com/office/drawing/2014/main" id="{FE634279-F55F-4042-BE5B-BE263A9671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096"/>
            <a:ext cx="3102655" cy="466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5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图案&#10;&#10;描述已自动生成">
            <a:extLst>
              <a:ext uri="{FF2B5EF4-FFF2-40B4-BE49-F238E27FC236}">
                <a16:creationId xmlns:a16="http://schemas.microsoft.com/office/drawing/2014/main" id="{396C03E8-A855-45D4-B269-4921177D1A0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" y="0"/>
            <a:ext cx="12193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8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3" r:id="rId4"/>
    <p:sldLayoutId id="2147483664" r:id="rId5"/>
    <p:sldLayoutId id="2147483665" r:id="rId6"/>
    <p:sldLayoutId id="2147483666" r:id="rId7"/>
    <p:sldLayoutId id="214748366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4.xml"/><Relationship Id="rId7" Type="http://schemas.openxmlformats.org/officeDocument/2006/relationships/image" Target="../media/image13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F0C8092A-BA6E-4FDC-9D81-6728CDF2931D}"/>
              </a:ext>
            </a:extLst>
          </p:cNvPr>
          <p:cNvGrpSpPr/>
          <p:nvPr/>
        </p:nvGrpSpPr>
        <p:grpSpPr>
          <a:xfrm>
            <a:off x="7015165" y="334107"/>
            <a:ext cx="4401066" cy="6052997"/>
            <a:chOff x="6173717" y="271396"/>
            <a:chExt cx="4401066" cy="6052997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FA858A2-DC5D-4883-833E-AF875C880F95}"/>
                </a:ext>
              </a:extLst>
            </p:cNvPr>
            <p:cNvSpPr/>
            <p:nvPr/>
          </p:nvSpPr>
          <p:spPr>
            <a:xfrm>
              <a:off x="6173717" y="1923327"/>
              <a:ext cx="4401066" cy="4401066"/>
            </a:xfrm>
            <a:prstGeom prst="ellipse">
              <a:avLst/>
            </a:prstGeom>
            <a:solidFill>
              <a:srgbClr val="EAE4D9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11" tIns="43205" rIns="86411" bIns="43205" rtlCol="0" anchor="ctr">
              <a:spAutoFit/>
            </a:bodyPr>
            <a:lstStyle/>
            <a:p>
              <a:pPr algn="ctr"/>
              <a:endParaRPr lang="zh-CN" altLang="en-US" sz="1701">
                <a:solidFill>
                  <a:srgbClr val="EAE4D9"/>
                </a:solidFill>
              </a:endParaRPr>
            </a:p>
          </p:txBody>
        </p:sp>
        <p:pic>
          <p:nvPicPr>
            <p:cNvPr id="15" name="图片 14" descr="花瓶里插着花&#10;&#10;描述已自动生成">
              <a:extLst>
                <a:ext uri="{FF2B5EF4-FFF2-40B4-BE49-F238E27FC236}">
                  <a16:creationId xmlns:a16="http://schemas.microsoft.com/office/drawing/2014/main" id="{DBAB1E60-B54F-4199-95D6-A1FD5B791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7831" y="271396"/>
              <a:ext cx="3652844" cy="5873840"/>
            </a:xfrm>
            <a:prstGeom prst="rect">
              <a:avLst/>
            </a:prstGeom>
            <a:effectLst/>
          </p:spPr>
        </p:pic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9B4F2C7C-98A7-4C9A-B74F-5709025E0A30}"/>
              </a:ext>
            </a:extLst>
          </p:cNvPr>
          <p:cNvSpPr txBox="1">
            <a:spLocks/>
          </p:cNvSpPr>
          <p:nvPr/>
        </p:nvSpPr>
        <p:spPr>
          <a:xfrm rot="5400000">
            <a:off x="-1205890" y="3328805"/>
            <a:ext cx="1657138" cy="287259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OfficePLUS.cn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8A945D4-AAF8-4FB6-92CC-E09A97676F3E}"/>
              </a:ext>
            </a:extLst>
          </p:cNvPr>
          <p:cNvSpPr txBox="1"/>
          <p:nvPr/>
        </p:nvSpPr>
        <p:spPr>
          <a:xfrm>
            <a:off x="588712" y="1720535"/>
            <a:ext cx="661351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6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通过米家</a:t>
            </a:r>
            <a:r>
              <a:rPr lang="en-US" altLang="zh-CN" sz="6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APP</a:t>
            </a:r>
            <a:r>
              <a:rPr lang="zh-CN" altLang="en-US" sz="6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实现</a:t>
            </a:r>
            <a:endParaRPr lang="en-US" altLang="zh-CN" sz="60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algn="ctr"/>
            <a:r>
              <a:rPr lang="zh-CN" altLang="en-US" sz="6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智能花盆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D40EA64-642D-45E7-90A4-CAC8FEA54B01}"/>
              </a:ext>
            </a:extLst>
          </p:cNvPr>
          <p:cNvSpPr txBox="1"/>
          <p:nvPr/>
        </p:nvSpPr>
        <p:spPr>
          <a:xfrm>
            <a:off x="851739" y="3747064"/>
            <a:ext cx="6087457" cy="187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1200" dirty="0">
                <a:latin typeface="+mn-ea"/>
              </a:rPr>
              <a:t>GENERAL TEMPLATE FOR GREEN SPRING REPORT</a:t>
            </a:r>
            <a:endParaRPr lang="zh-CN" altLang="en-US" sz="1200" dirty="0">
              <a:latin typeface="+mn-ea"/>
            </a:endParaRPr>
          </a:p>
        </p:txBody>
      </p:sp>
      <p:sp>
        <p:nvSpPr>
          <p:cNvPr id="14" name="副标题 2">
            <a:extLst>
              <a:ext uri="{FF2B5EF4-FFF2-40B4-BE49-F238E27FC236}">
                <a16:creationId xmlns:a16="http://schemas.microsoft.com/office/drawing/2014/main" id="{B8EB5C6E-268D-47DC-9138-383C9DA08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4684" y="4301004"/>
            <a:ext cx="7766936" cy="1096899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------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北京邮电大学 以</a:t>
            </a: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Vela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挑战嵌入式开发</a:t>
            </a:r>
            <a:endParaRPr lang="en-US" altLang="zh-CN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杜昊阳 吴安然</a:t>
            </a:r>
          </a:p>
        </p:txBody>
      </p:sp>
    </p:spTree>
    <p:extLst>
      <p:ext uri="{BB962C8B-B14F-4D97-AF65-F5344CB8AC3E}">
        <p14:creationId xmlns:p14="http://schemas.microsoft.com/office/powerpoint/2010/main" val="2764328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39C6C463-3D6A-41C8-AA0C-A365691F5FFF}"/>
              </a:ext>
            </a:extLst>
          </p:cNvPr>
          <p:cNvSpPr/>
          <p:nvPr/>
        </p:nvSpPr>
        <p:spPr>
          <a:xfrm>
            <a:off x="-33791" y="5773479"/>
            <a:ext cx="12225791" cy="1084521"/>
          </a:xfrm>
          <a:prstGeom prst="rect">
            <a:avLst/>
          </a:prstGeom>
          <a:gradFill>
            <a:gsLst>
              <a:gs pos="0">
                <a:srgbClr val="EEEEEE">
                  <a:alpha val="25000"/>
                </a:srgbClr>
              </a:gs>
              <a:gs pos="100000">
                <a:srgbClr val="EEEEEE"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61BF88E-2B9C-4295-B1E9-380BB94D8C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534570"/>
            <a:ext cx="5162550" cy="387798"/>
          </a:xfrm>
        </p:spPr>
        <p:txBody>
          <a:bodyPr>
            <a:spAutoFit/>
          </a:bodyPr>
          <a:lstStyle/>
          <a:p>
            <a:r>
              <a:rPr lang="zh-CN" altLang="en-US" dirty="0"/>
              <a:t>设备框图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C2B78F5-925F-4FD9-866B-D3908561242C}"/>
              </a:ext>
            </a:extLst>
          </p:cNvPr>
          <p:cNvSpPr/>
          <p:nvPr/>
        </p:nvSpPr>
        <p:spPr>
          <a:xfrm>
            <a:off x="1894714" y="1095919"/>
            <a:ext cx="8776219" cy="4620578"/>
          </a:xfrm>
          <a:prstGeom prst="roundRect">
            <a:avLst>
              <a:gd name="adj" fmla="val 9024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7" name="图片 46" descr="花瓶里插着绿色的植物&#10;&#10;描述已自动生成">
            <a:extLst>
              <a:ext uri="{FF2B5EF4-FFF2-40B4-BE49-F238E27FC236}">
                <a16:creationId xmlns:a16="http://schemas.microsoft.com/office/drawing/2014/main" id="{B9CFB115-5614-4D8C-A353-D90E8AB8E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3" y="4531646"/>
            <a:ext cx="2324508" cy="2324508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B25A0935-2C51-49F3-9EAA-9D37C069E158}"/>
              </a:ext>
            </a:extLst>
          </p:cNvPr>
          <p:cNvGrpSpPr/>
          <p:nvPr/>
        </p:nvGrpSpPr>
        <p:grpSpPr>
          <a:xfrm>
            <a:off x="9525669" y="4132248"/>
            <a:ext cx="2751151" cy="2751151"/>
            <a:chOff x="9525669" y="4132248"/>
            <a:chExt cx="2751151" cy="2751151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7F8A35F-67DA-406A-BB70-03E5372CB4D9}"/>
                </a:ext>
              </a:extLst>
            </p:cNvPr>
            <p:cNvSpPr/>
            <p:nvPr/>
          </p:nvSpPr>
          <p:spPr>
            <a:xfrm>
              <a:off x="10164493" y="6570050"/>
              <a:ext cx="1281666" cy="17341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49" name="图片 48" descr="花瓶里插着绿色的植物&#10;&#10;描述已自动生成">
              <a:extLst>
                <a:ext uri="{FF2B5EF4-FFF2-40B4-BE49-F238E27FC236}">
                  <a16:creationId xmlns:a16="http://schemas.microsoft.com/office/drawing/2014/main" id="{C6520679-87A8-446F-8BB8-B6A649C08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669" y="4132248"/>
              <a:ext cx="2751151" cy="2751151"/>
            </a:xfrm>
            <a:prstGeom prst="rect">
              <a:avLst/>
            </a:prstGeom>
          </p:spPr>
        </p:pic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6A1AB91B-9C3C-47B7-BA43-B255A9B03CD3}"/>
              </a:ext>
            </a:extLst>
          </p:cNvPr>
          <p:cNvSpPr txBox="1"/>
          <p:nvPr/>
        </p:nvSpPr>
        <p:spPr>
          <a:xfrm>
            <a:off x="10816464" y="5979712"/>
            <a:ext cx="105877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1050" dirty="0">
                <a:latin typeface="+mn-ea"/>
              </a:rPr>
              <a:t>07</a:t>
            </a:r>
            <a:endParaRPr lang="zh-CN" altLang="en-US" sz="1050" dirty="0">
              <a:latin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0B2C6C4-9C00-4762-9E52-F7F2705A5B89}"/>
              </a:ext>
            </a:extLst>
          </p:cNvPr>
          <p:cNvSpPr txBox="1"/>
          <p:nvPr/>
        </p:nvSpPr>
        <p:spPr>
          <a:xfrm>
            <a:off x="2191082" y="643041"/>
            <a:ext cx="2258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latin typeface="+mn-ea"/>
              </a:rPr>
              <a:t>EQUIPMENT BRIEF PICTURE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14CAB737-85E4-4B60-8E0A-230017C84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491"/>
          <a:stretch/>
        </p:blipFill>
        <p:spPr>
          <a:xfrm>
            <a:off x="2790868" y="1376210"/>
            <a:ext cx="7038231" cy="41055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485A7C-207A-C056-E410-7D35AC6AA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12" y="207879"/>
            <a:ext cx="1408363" cy="29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1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39C6C463-3D6A-41C8-AA0C-A365691F5FFF}"/>
              </a:ext>
            </a:extLst>
          </p:cNvPr>
          <p:cNvSpPr/>
          <p:nvPr/>
        </p:nvSpPr>
        <p:spPr>
          <a:xfrm>
            <a:off x="-33791" y="5773479"/>
            <a:ext cx="12225791" cy="1084521"/>
          </a:xfrm>
          <a:prstGeom prst="rect">
            <a:avLst/>
          </a:prstGeom>
          <a:gradFill>
            <a:gsLst>
              <a:gs pos="0">
                <a:srgbClr val="EEEEEE">
                  <a:alpha val="25000"/>
                </a:srgbClr>
              </a:gs>
              <a:gs pos="100000">
                <a:srgbClr val="EEEEEE"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61BF88E-2B9C-4295-B1E9-380BB94D8C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534570"/>
            <a:ext cx="5162550" cy="387798"/>
          </a:xfrm>
        </p:spPr>
        <p:txBody>
          <a:bodyPr>
            <a:spAutoFit/>
          </a:bodyPr>
          <a:lstStyle/>
          <a:p>
            <a:r>
              <a:rPr lang="zh-CN" altLang="en-US" dirty="0"/>
              <a:t>软件流程图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C2B78F5-925F-4FD9-866B-D3908561242C}"/>
              </a:ext>
            </a:extLst>
          </p:cNvPr>
          <p:cNvSpPr/>
          <p:nvPr/>
        </p:nvSpPr>
        <p:spPr>
          <a:xfrm>
            <a:off x="2678489" y="922368"/>
            <a:ext cx="6323346" cy="4416596"/>
          </a:xfrm>
          <a:prstGeom prst="roundRect">
            <a:avLst>
              <a:gd name="adj" fmla="val 9024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7" name="图片 46" descr="花瓶里插着绿色的植物&#10;&#10;描述已自动生成">
            <a:extLst>
              <a:ext uri="{FF2B5EF4-FFF2-40B4-BE49-F238E27FC236}">
                <a16:creationId xmlns:a16="http://schemas.microsoft.com/office/drawing/2014/main" id="{B9CFB115-5614-4D8C-A353-D90E8AB8E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3" y="4531646"/>
            <a:ext cx="2324508" cy="2324508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B25A0935-2C51-49F3-9EAA-9D37C069E158}"/>
              </a:ext>
            </a:extLst>
          </p:cNvPr>
          <p:cNvGrpSpPr/>
          <p:nvPr/>
        </p:nvGrpSpPr>
        <p:grpSpPr>
          <a:xfrm>
            <a:off x="9525669" y="4132248"/>
            <a:ext cx="2751151" cy="2751151"/>
            <a:chOff x="9525669" y="4132248"/>
            <a:chExt cx="2751151" cy="2751151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7F8A35F-67DA-406A-BB70-03E5372CB4D9}"/>
                </a:ext>
              </a:extLst>
            </p:cNvPr>
            <p:cNvSpPr/>
            <p:nvPr/>
          </p:nvSpPr>
          <p:spPr>
            <a:xfrm>
              <a:off x="10164493" y="6570050"/>
              <a:ext cx="1281666" cy="17341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49" name="图片 48" descr="花瓶里插着绿色的植物&#10;&#10;描述已自动生成">
              <a:extLst>
                <a:ext uri="{FF2B5EF4-FFF2-40B4-BE49-F238E27FC236}">
                  <a16:creationId xmlns:a16="http://schemas.microsoft.com/office/drawing/2014/main" id="{C6520679-87A8-446F-8BB8-B6A649C08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669" y="4132248"/>
              <a:ext cx="2751151" cy="2751151"/>
            </a:xfrm>
            <a:prstGeom prst="rect">
              <a:avLst/>
            </a:prstGeom>
          </p:spPr>
        </p:pic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6A1AB91B-9C3C-47B7-BA43-B255A9B03CD3}"/>
              </a:ext>
            </a:extLst>
          </p:cNvPr>
          <p:cNvSpPr txBox="1"/>
          <p:nvPr/>
        </p:nvSpPr>
        <p:spPr>
          <a:xfrm>
            <a:off x="10816464" y="5979712"/>
            <a:ext cx="105877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1050" dirty="0">
                <a:latin typeface="+mn-ea"/>
              </a:rPr>
              <a:t>07</a:t>
            </a:r>
            <a:endParaRPr lang="zh-CN" altLang="en-US" sz="1050" dirty="0">
              <a:latin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0B2C6C4-9C00-4762-9E52-F7F2705A5B89}"/>
              </a:ext>
            </a:extLst>
          </p:cNvPr>
          <p:cNvSpPr txBox="1"/>
          <p:nvPr/>
        </p:nvSpPr>
        <p:spPr>
          <a:xfrm>
            <a:off x="2564194" y="688846"/>
            <a:ext cx="2258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latin typeface="+mn-ea"/>
              </a:rPr>
              <a:t>SOFTWARE BRIEF PICTURE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0366E4A-5C3B-4543-A52D-DAE0E2F08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10844" y="1519036"/>
            <a:ext cx="6258635" cy="345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40055B-AE6E-E5B1-390D-79959F361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12" y="207879"/>
            <a:ext cx="1408363" cy="29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2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38F2F1-9967-4831-BB16-02CDB892DE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534570"/>
            <a:ext cx="5162550" cy="387798"/>
          </a:xfrm>
        </p:spPr>
        <p:txBody>
          <a:bodyPr>
            <a:spAutoFit/>
          </a:bodyPr>
          <a:lstStyle/>
          <a:p>
            <a:r>
              <a:rPr lang="zh-CN" altLang="en-US" sz="2800" dirty="0"/>
              <a:t>各部分功能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BFCAF6-37EB-4E54-B2D9-9B32E3D5AAE2}"/>
              </a:ext>
            </a:extLst>
          </p:cNvPr>
          <p:cNvSpPr txBox="1"/>
          <p:nvPr/>
        </p:nvSpPr>
        <p:spPr>
          <a:xfrm>
            <a:off x="3160844" y="684029"/>
            <a:ext cx="2833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latin typeface="+mn-ea"/>
              </a:rPr>
              <a:t>IMPROVE PROGRAMS AND MEASURES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2B248D2-6397-4C17-A3B1-C746783ABF26}"/>
              </a:ext>
            </a:extLst>
          </p:cNvPr>
          <p:cNvSpPr/>
          <p:nvPr/>
        </p:nvSpPr>
        <p:spPr>
          <a:xfrm>
            <a:off x="4288536" y="2794376"/>
            <a:ext cx="3630168" cy="640080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097D482-AA0D-4533-B8DB-AAD8EB939361}"/>
              </a:ext>
            </a:extLst>
          </p:cNvPr>
          <p:cNvSpPr/>
          <p:nvPr/>
        </p:nvSpPr>
        <p:spPr>
          <a:xfrm>
            <a:off x="3867912" y="3066389"/>
            <a:ext cx="4471416" cy="640080"/>
          </a:xfrm>
          <a:prstGeom prst="ellipse">
            <a:avLst/>
          </a:prstGeom>
          <a:gradFill>
            <a:gsLst>
              <a:gs pos="10000">
                <a:schemeClr val="accent1"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FA6FF829-11DF-4E00-86C5-1BD6443EF983}"/>
              </a:ext>
            </a:extLst>
          </p:cNvPr>
          <p:cNvSpPr/>
          <p:nvPr/>
        </p:nvSpPr>
        <p:spPr>
          <a:xfrm>
            <a:off x="5834102" y="2391376"/>
            <a:ext cx="523795" cy="520429"/>
          </a:xfrm>
          <a:custGeom>
            <a:avLst/>
            <a:gdLst>
              <a:gd name="T0" fmla="*/ 8079 w 8242"/>
              <a:gd name="T1" fmla="*/ 2177 h 8201"/>
              <a:gd name="T2" fmla="*/ 7493 w 8242"/>
              <a:gd name="T3" fmla="*/ 2177 h 8201"/>
              <a:gd name="T4" fmla="*/ 7402 w 8242"/>
              <a:gd name="T5" fmla="*/ 2260 h 8201"/>
              <a:gd name="T6" fmla="*/ 5982 w 8242"/>
              <a:gd name="T7" fmla="*/ 840 h 8201"/>
              <a:gd name="T8" fmla="*/ 6065 w 8242"/>
              <a:gd name="T9" fmla="*/ 749 h 8201"/>
              <a:gd name="T10" fmla="*/ 6065 w 8242"/>
              <a:gd name="T11" fmla="*/ 163 h 8201"/>
              <a:gd name="T12" fmla="*/ 5478 w 8242"/>
              <a:gd name="T13" fmla="*/ 163 h 8201"/>
              <a:gd name="T14" fmla="*/ 4914 w 8242"/>
              <a:gd name="T15" fmla="*/ 2319 h 8201"/>
              <a:gd name="T16" fmla="*/ 2903 w 8242"/>
              <a:gd name="T17" fmla="*/ 2903 h 8201"/>
              <a:gd name="T18" fmla="*/ 2319 w 8242"/>
              <a:gd name="T19" fmla="*/ 4914 h 8201"/>
              <a:gd name="T20" fmla="*/ 163 w 8242"/>
              <a:gd name="T21" fmla="*/ 5478 h 8201"/>
              <a:gd name="T22" fmla="*/ 163 w 8242"/>
              <a:gd name="T23" fmla="*/ 6065 h 8201"/>
              <a:gd name="T24" fmla="*/ 456 w 8242"/>
              <a:gd name="T25" fmla="*/ 6187 h 8201"/>
              <a:gd name="T26" fmla="*/ 749 w 8242"/>
              <a:gd name="T27" fmla="*/ 6065 h 8201"/>
              <a:gd name="T28" fmla="*/ 840 w 8242"/>
              <a:gd name="T29" fmla="*/ 5982 h 8201"/>
              <a:gd name="T30" fmla="*/ 2260 w 8242"/>
              <a:gd name="T31" fmla="*/ 7402 h 8201"/>
              <a:gd name="T32" fmla="*/ 2177 w 8242"/>
              <a:gd name="T33" fmla="*/ 7493 h 8201"/>
              <a:gd name="T34" fmla="*/ 2177 w 8242"/>
              <a:gd name="T35" fmla="*/ 8079 h 8201"/>
              <a:gd name="T36" fmla="*/ 2470 w 8242"/>
              <a:gd name="T37" fmla="*/ 8201 h 8201"/>
              <a:gd name="T38" fmla="*/ 2764 w 8242"/>
              <a:gd name="T39" fmla="*/ 8079 h 8201"/>
              <a:gd name="T40" fmla="*/ 3328 w 8242"/>
              <a:gd name="T41" fmla="*/ 5923 h 8201"/>
              <a:gd name="T42" fmla="*/ 5339 w 8242"/>
              <a:gd name="T43" fmla="*/ 5339 h 8201"/>
              <a:gd name="T44" fmla="*/ 5923 w 8242"/>
              <a:gd name="T45" fmla="*/ 3328 h 8201"/>
              <a:gd name="T46" fmla="*/ 8079 w 8242"/>
              <a:gd name="T47" fmla="*/ 2764 h 8201"/>
              <a:gd name="T48" fmla="*/ 8079 w 8242"/>
              <a:gd name="T49" fmla="*/ 2177 h 8201"/>
              <a:gd name="T50" fmla="*/ 5062 w 8242"/>
              <a:gd name="T51" fmla="*/ 3179 h 8201"/>
              <a:gd name="T52" fmla="*/ 4951 w 8242"/>
              <a:gd name="T53" fmla="*/ 4499 h 8201"/>
              <a:gd name="T54" fmla="*/ 3743 w 8242"/>
              <a:gd name="T55" fmla="*/ 3291 h 8201"/>
              <a:gd name="T56" fmla="*/ 5062 w 8242"/>
              <a:gd name="T57" fmla="*/ 3179 h 8201"/>
              <a:gd name="T58" fmla="*/ 1470 w 8242"/>
              <a:gd name="T59" fmla="*/ 5708 h 8201"/>
              <a:gd name="T60" fmla="*/ 2464 w 8242"/>
              <a:gd name="T61" fmla="*/ 5778 h 8201"/>
              <a:gd name="T62" fmla="*/ 2534 w 8242"/>
              <a:gd name="T63" fmla="*/ 6772 h 8201"/>
              <a:gd name="T64" fmla="*/ 1470 w 8242"/>
              <a:gd name="T65" fmla="*/ 5708 h 8201"/>
              <a:gd name="T66" fmla="*/ 3179 w 8242"/>
              <a:gd name="T67" fmla="*/ 5063 h 8201"/>
              <a:gd name="T68" fmla="*/ 3291 w 8242"/>
              <a:gd name="T69" fmla="*/ 3743 h 8201"/>
              <a:gd name="T70" fmla="*/ 4499 w 8242"/>
              <a:gd name="T71" fmla="*/ 4951 h 8201"/>
              <a:gd name="T72" fmla="*/ 3179 w 8242"/>
              <a:gd name="T73" fmla="*/ 5063 h 8201"/>
              <a:gd name="T74" fmla="*/ 5778 w 8242"/>
              <a:gd name="T75" fmla="*/ 2464 h 8201"/>
              <a:gd name="T76" fmla="*/ 5708 w 8242"/>
              <a:gd name="T77" fmla="*/ 1470 h 8201"/>
              <a:gd name="T78" fmla="*/ 6772 w 8242"/>
              <a:gd name="T79" fmla="*/ 2534 h 8201"/>
              <a:gd name="T80" fmla="*/ 5778 w 8242"/>
              <a:gd name="T81" fmla="*/ 2464 h 8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242" h="8201">
                <a:moveTo>
                  <a:pt x="8079" y="2177"/>
                </a:moveTo>
                <a:cubicBezTo>
                  <a:pt x="7917" y="2015"/>
                  <a:pt x="7655" y="2015"/>
                  <a:pt x="7493" y="2177"/>
                </a:cubicBezTo>
                <a:cubicBezTo>
                  <a:pt x="7463" y="2207"/>
                  <a:pt x="7433" y="2234"/>
                  <a:pt x="7402" y="2260"/>
                </a:cubicBezTo>
                <a:lnTo>
                  <a:pt x="5982" y="840"/>
                </a:lnTo>
                <a:cubicBezTo>
                  <a:pt x="6008" y="809"/>
                  <a:pt x="6035" y="779"/>
                  <a:pt x="6065" y="749"/>
                </a:cubicBezTo>
                <a:cubicBezTo>
                  <a:pt x="6227" y="587"/>
                  <a:pt x="6227" y="325"/>
                  <a:pt x="6065" y="163"/>
                </a:cubicBezTo>
                <a:cubicBezTo>
                  <a:pt x="5903" y="0"/>
                  <a:pt x="5640" y="0"/>
                  <a:pt x="5478" y="163"/>
                </a:cubicBezTo>
                <a:cubicBezTo>
                  <a:pt x="4816" y="825"/>
                  <a:pt x="4808" y="1592"/>
                  <a:pt x="4914" y="2319"/>
                </a:cubicBezTo>
                <a:cubicBezTo>
                  <a:pt x="4231" y="2237"/>
                  <a:pt x="3521" y="2285"/>
                  <a:pt x="2903" y="2903"/>
                </a:cubicBezTo>
                <a:cubicBezTo>
                  <a:pt x="2285" y="3521"/>
                  <a:pt x="2237" y="4231"/>
                  <a:pt x="2319" y="4914"/>
                </a:cubicBezTo>
                <a:cubicBezTo>
                  <a:pt x="1592" y="4808"/>
                  <a:pt x="825" y="4816"/>
                  <a:pt x="163" y="5478"/>
                </a:cubicBezTo>
                <a:cubicBezTo>
                  <a:pt x="0" y="5640"/>
                  <a:pt x="0" y="5903"/>
                  <a:pt x="163" y="6065"/>
                </a:cubicBezTo>
                <a:cubicBezTo>
                  <a:pt x="244" y="6146"/>
                  <a:pt x="350" y="6187"/>
                  <a:pt x="456" y="6187"/>
                </a:cubicBezTo>
                <a:cubicBezTo>
                  <a:pt x="562" y="6187"/>
                  <a:pt x="668" y="6146"/>
                  <a:pt x="749" y="6065"/>
                </a:cubicBezTo>
                <a:cubicBezTo>
                  <a:pt x="779" y="6035"/>
                  <a:pt x="809" y="6008"/>
                  <a:pt x="840" y="5982"/>
                </a:cubicBezTo>
                <a:lnTo>
                  <a:pt x="2260" y="7402"/>
                </a:lnTo>
                <a:cubicBezTo>
                  <a:pt x="2234" y="7433"/>
                  <a:pt x="2207" y="7463"/>
                  <a:pt x="2177" y="7493"/>
                </a:cubicBezTo>
                <a:cubicBezTo>
                  <a:pt x="2015" y="7655"/>
                  <a:pt x="2015" y="7917"/>
                  <a:pt x="2177" y="8079"/>
                </a:cubicBezTo>
                <a:cubicBezTo>
                  <a:pt x="2258" y="8160"/>
                  <a:pt x="2364" y="8201"/>
                  <a:pt x="2470" y="8201"/>
                </a:cubicBezTo>
                <a:cubicBezTo>
                  <a:pt x="2576" y="8201"/>
                  <a:pt x="2683" y="8160"/>
                  <a:pt x="2764" y="8079"/>
                </a:cubicBezTo>
                <a:cubicBezTo>
                  <a:pt x="3426" y="7417"/>
                  <a:pt x="3434" y="6650"/>
                  <a:pt x="3328" y="5923"/>
                </a:cubicBezTo>
                <a:cubicBezTo>
                  <a:pt x="4011" y="6005"/>
                  <a:pt x="4721" y="5957"/>
                  <a:pt x="5339" y="5339"/>
                </a:cubicBezTo>
                <a:cubicBezTo>
                  <a:pt x="5957" y="4721"/>
                  <a:pt x="6005" y="4011"/>
                  <a:pt x="5923" y="3328"/>
                </a:cubicBezTo>
                <a:cubicBezTo>
                  <a:pt x="6650" y="3434"/>
                  <a:pt x="7417" y="3426"/>
                  <a:pt x="8079" y="2764"/>
                </a:cubicBezTo>
                <a:cubicBezTo>
                  <a:pt x="8242" y="2602"/>
                  <a:pt x="8242" y="2339"/>
                  <a:pt x="8079" y="2177"/>
                </a:cubicBezTo>
                <a:close/>
                <a:moveTo>
                  <a:pt x="5062" y="3179"/>
                </a:moveTo>
                <a:cubicBezTo>
                  <a:pt x="5151" y="3727"/>
                  <a:pt x="5166" y="4141"/>
                  <a:pt x="4951" y="4499"/>
                </a:cubicBezTo>
                <a:lnTo>
                  <a:pt x="3743" y="3291"/>
                </a:lnTo>
                <a:cubicBezTo>
                  <a:pt x="4101" y="3076"/>
                  <a:pt x="4515" y="3091"/>
                  <a:pt x="5062" y="3179"/>
                </a:cubicBezTo>
                <a:close/>
                <a:moveTo>
                  <a:pt x="1470" y="5708"/>
                </a:moveTo>
                <a:cubicBezTo>
                  <a:pt x="1753" y="5671"/>
                  <a:pt x="2076" y="5711"/>
                  <a:pt x="2464" y="5778"/>
                </a:cubicBezTo>
                <a:cubicBezTo>
                  <a:pt x="2531" y="6166"/>
                  <a:pt x="2571" y="6489"/>
                  <a:pt x="2534" y="6772"/>
                </a:cubicBezTo>
                <a:lnTo>
                  <a:pt x="1470" y="5708"/>
                </a:lnTo>
                <a:close/>
                <a:moveTo>
                  <a:pt x="3179" y="5063"/>
                </a:moveTo>
                <a:cubicBezTo>
                  <a:pt x="3091" y="4515"/>
                  <a:pt x="3076" y="4101"/>
                  <a:pt x="3291" y="3743"/>
                </a:cubicBezTo>
                <a:lnTo>
                  <a:pt x="4499" y="4951"/>
                </a:lnTo>
                <a:cubicBezTo>
                  <a:pt x="4141" y="5166"/>
                  <a:pt x="3727" y="5151"/>
                  <a:pt x="3179" y="5063"/>
                </a:cubicBezTo>
                <a:close/>
                <a:moveTo>
                  <a:pt x="5778" y="2464"/>
                </a:moveTo>
                <a:cubicBezTo>
                  <a:pt x="5711" y="2076"/>
                  <a:pt x="5671" y="1753"/>
                  <a:pt x="5708" y="1470"/>
                </a:cubicBezTo>
                <a:lnTo>
                  <a:pt x="6772" y="2534"/>
                </a:lnTo>
                <a:cubicBezTo>
                  <a:pt x="6489" y="2571"/>
                  <a:pt x="6166" y="2531"/>
                  <a:pt x="5778" y="2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956B579-4FB1-47E5-A2DF-A42171A11F59}"/>
              </a:ext>
            </a:extLst>
          </p:cNvPr>
          <p:cNvSpPr/>
          <p:nvPr/>
        </p:nvSpPr>
        <p:spPr>
          <a:xfrm>
            <a:off x="2186940" y="2201170"/>
            <a:ext cx="7833360" cy="1862434"/>
          </a:xfrm>
          <a:prstGeom prst="ellipse">
            <a:avLst/>
          </a:prstGeom>
          <a:noFill/>
          <a:ln w="28575">
            <a:gradFill>
              <a:gsLst>
                <a:gs pos="39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EECDB2A-CE78-4A19-BD9D-CAFDAEACD64D}"/>
              </a:ext>
            </a:extLst>
          </p:cNvPr>
          <p:cNvSpPr/>
          <p:nvPr/>
        </p:nvSpPr>
        <p:spPr>
          <a:xfrm>
            <a:off x="2201508" y="3262278"/>
            <a:ext cx="169360" cy="1693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8F6B50B-359B-412B-977C-3162BF56B8E5}"/>
              </a:ext>
            </a:extLst>
          </p:cNvPr>
          <p:cNvSpPr/>
          <p:nvPr/>
        </p:nvSpPr>
        <p:spPr>
          <a:xfrm>
            <a:off x="3089527" y="3697635"/>
            <a:ext cx="169360" cy="1693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85FB566-D049-4A94-A9DD-295A2B8F7601}"/>
              </a:ext>
            </a:extLst>
          </p:cNvPr>
          <p:cNvSpPr/>
          <p:nvPr/>
        </p:nvSpPr>
        <p:spPr>
          <a:xfrm>
            <a:off x="4640603" y="3963037"/>
            <a:ext cx="169360" cy="1693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8E3C870-3B97-49E3-BD00-5E228CBB600B}"/>
              </a:ext>
            </a:extLst>
          </p:cNvPr>
          <p:cNvSpPr/>
          <p:nvPr/>
        </p:nvSpPr>
        <p:spPr>
          <a:xfrm>
            <a:off x="8456293" y="3781263"/>
            <a:ext cx="169360" cy="1693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BF5E561-DA59-4BA4-B266-6BA6AADF62D2}"/>
              </a:ext>
            </a:extLst>
          </p:cNvPr>
          <p:cNvSpPr/>
          <p:nvPr/>
        </p:nvSpPr>
        <p:spPr>
          <a:xfrm>
            <a:off x="25661" y="2642092"/>
            <a:ext cx="2229620" cy="5193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数据收集与处理：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7CCDEF5-6FEC-4C16-9570-59607DA66ABA}"/>
              </a:ext>
            </a:extLst>
          </p:cNvPr>
          <p:cNvSpPr txBox="1"/>
          <p:nvPr/>
        </p:nvSpPr>
        <p:spPr>
          <a:xfrm>
            <a:off x="25661" y="3238611"/>
            <a:ext cx="230145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收集传感器数据并进行简单处理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427D4B3-F70C-4F98-941C-D3F62BF39C92}"/>
              </a:ext>
            </a:extLst>
          </p:cNvPr>
          <p:cNvSpPr/>
          <p:nvPr/>
        </p:nvSpPr>
        <p:spPr>
          <a:xfrm>
            <a:off x="1739930" y="3973395"/>
            <a:ext cx="1516353" cy="5193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Wi-Fi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通信：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F7EFACE-7B5E-4D65-BD15-7C9F2F1D3054}"/>
              </a:ext>
            </a:extLst>
          </p:cNvPr>
          <p:cNvSpPr/>
          <p:nvPr/>
        </p:nvSpPr>
        <p:spPr>
          <a:xfrm>
            <a:off x="3949014" y="4165486"/>
            <a:ext cx="1454254" cy="5193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状态判断：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AB911F6-8DD5-4052-B4D2-1E394DAE154D}"/>
              </a:ext>
            </a:extLst>
          </p:cNvPr>
          <p:cNvSpPr/>
          <p:nvPr/>
        </p:nvSpPr>
        <p:spPr>
          <a:xfrm>
            <a:off x="6548448" y="3945570"/>
            <a:ext cx="169360" cy="1693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F2ACF4FA-357A-491F-9934-760D5D3CFDA0}"/>
              </a:ext>
            </a:extLst>
          </p:cNvPr>
          <p:cNvSpPr/>
          <p:nvPr/>
        </p:nvSpPr>
        <p:spPr>
          <a:xfrm>
            <a:off x="6095999" y="4187441"/>
            <a:ext cx="1899065" cy="5193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人工指令分析：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6C88E2A-84CF-40F8-BC8A-AD574DFCB6A6}"/>
              </a:ext>
            </a:extLst>
          </p:cNvPr>
          <p:cNvSpPr/>
          <p:nvPr/>
        </p:nvSpPr>
        <p:spPr>
          <a:xfrm>
            <a:off x="8186496" y="3963037"/>
            <a:ext cx="1459813" cy="5193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决策模块：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5" name="图片 24" descr="花瓶里插着花&#10;&#10;描述已自动生成">
            <a:extLst>
              <a:ext uri="{FF2B5EF4-FFF2-40B4-BE49-F238E27FC236}">
                <a16:creationId xmlns:a16="http://schemas.microsoft.com/office/drawing/2014/main" id="{B75EFCA8-CA44-413C-8CAA-58231B451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"/>
          <a:stretch/>
        </p:blipFill>
        <p:spPr>
          <a:xfrm>
            <a:off x="5427039" y="1084834"/>
            <a:ext cx="1337922" cy="2141612"/>
          </a:xfrm>
          <a:prstGeom prst="rect">
            <a:avLst/>
          </a:prstGeom>
          <a:effectLst/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A305589-BA7B-4D94-837D-53059011AA9F}"/>
              </a:ext>
            </a:extLst>
          </p:cNvPr>
          <p:cNvSpPr txBox="1"/>
          <p:nvPr/>
        </p:nvSpPr>
        <p:spPr>
          <a:xfrm>
            <a:off x="4908965" y="2725583"/>
            <a:ext cx="9192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reflection blurRad="63500" stA="50000" endPos="45500" dir="5400000" sy="-100000" algn="bl" rotWithShape="0"/>
                </a:effectLst>
                <a:latin typeface="+mj-ea"/>
                <a:ea typeface="+mj-ea"/>
              </a:rPr>
              <a:t>部分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228E373-FEA5-441D-B763-5D1692C2305E}"/>
              </a:ext>
            </a:extLst>
          </p:cNvPr>
          <p:cNvSpPr txBox="1"/>
          <p:nvPr/>
        </p:nvSpPr>
        <p:spPr>
          <a:xfrm>
            <a:off x="6305359" y="2725583"/>
            <a:ext cx="9192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reflection blurRad="63500" stA="50000" endPos="45500" dir="5400000" sy="-100000" algn="bl" rotWithShape="0"/>
                </a:effectLst>
                <a:latin typeface="+mj-ea"/>
                <a:ea typeface="+mj-ea"/>
              </a:rPr>
              <a:t>功能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4EE7965-857F-4C7A-8D6F-E7FCD4880027}"/>
              </a:ext>
            </a:extLst>
          </p:cNvPr>
          <p:cNvSpPr txBox="1"/>
          <p:nvPr/>
        </p:nvSpPr>
        <p:spPr>
          <a:xfrm>
            <a:off x="859389" y="4579766"/>
            <a:ext cx="2301455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将数据打包上传云端</a:t>
            </a:r>
          </a:p>
          <a:p>
            <a:endParaRPr lang="zh-CN" altLang="en-US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9E2DB70-CAC5-4382-861A-1748AEF7B4B4}"/>
              </a:ext>
            </a:extLst>
          </p:cNvPr>
          <p:cNvSpPr txBox="1"/>
          <p:nvPr/>
        </p:nvSpPr>
        <p:spPr>
          <a:xfrm>
            <a:off x="3236378" y="4900714"/>
            <a:ext cx="29107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依据本地上传的数据对环境的态进行判断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CB7718D-67CE-4343-9991-279112C223FA}"/>
              </a:ext>
            </a:extLst>
          </p:cNvPr>
          <p:cNvSpPr txBox="1"/>
          <p:nvPr/>
        </p:nvSpPr>
        <p:spPr>
          <a:xfrm>
            <a:off x="5996085" y="4684837"/>
            <a:ext cx="23592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在米家</a:t>
            </a: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APP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接收、分析人工下达的指令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C1A35A3-2D50-47BD-813A-F208FA90B7DB}"/>
              </a:ext>
            </a:extLst>
          </p:cNvPr>
          <p:cNvSpPr txBox="1"/>
          <p:nvPr/>
        </p:nvSpPr>
        <p:spPr>
          <a:xfrm>
            <a:off x="8373420" y="4533600"/>
            <a:ext cx="25299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根据植株状态以及人工指令进行决策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16A9AAA-B4C5-4377-9687-2AC2EC1A1CBB}"/>
              </a:ext>
            </a:extLst>
          </p:cNvPr>
          <p:cNvSpPr txBox="1"/>
          <p:nvPr/>
        </p:nvSpPr>
        <p:spPr>
          <a:xfrm>
            <a:off x="9898425" y="3221716"/>
            <a:ext cx="23592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在本地控制执行模块（硬件）执行相应决策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5863251-9F8D-B000-F42F-232446315C26}"/>
              </a:ext>
            </a:extLst>
          </p:cNvPr>
          <p:cNvSpPr/>
          <p:nvPr/>
        </p:nvSpPr>
        <p:spPr>
          <a:xfrm>
            <a:off x="9836904" y="3202538"/>
            <a:ext cx="169360" cy="1693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539E4D5-4D83-EF8F-EE46-DEBC8E640DA7}"/>
              </a:ext>
            </a:extLst>
          </p:cNvPr>
          <p:cNvSpPr/>
          <p:nvPr/>
        </p:nvSpPr>
        <p:spPr>
          <a:xfrm>
            <a:off x="10188156" y="2652129"/>
            <a:ext cx="1459813" cy="5193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执行控制：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485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3AA4015-24A0-4F68-BD23-F65E16BD8EB7}"/>
              </a:ext>
            </a:extLst>
          </p:cNvPr>
          <p:cNvSpPr txBox="1"/>
          <p:nvPr/>
        </p:nvSpPr>
        <p:spPr>
          <a:xfrm>
            <a:off x="2535381" y="3060543"/>
            <a:ext cx="3077765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kumimoji="1"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报价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A14369-E7E2-448A-BF6C-7F62ECC604F7}"/>
              </a:ext>
            </a:extLst>
          </p:cNvPr>
          <p:cNvSpPr txBox="1"/>
          <p:nvPr/>
        </p:nvSpPr>
        <p:spPr>
          <a:xfrm>
            <a:off x="2563821" y="3704496"/>
            <a:ext cx="3077765" cy="1829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kumimoji="1" lang="en-US" altLang="zh-CN" sz="1200" dirty="0">
                <a:solidFill>
                  <a:schemeClr val="bg1"/>
                </a:solidFill>
              </a:rPr>
              <a:t>CONSUMPTION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5CD84C-D7A0-4ADA-95A0-3C2BC3A6E912}"/>
              </a:ext>
            </a:extLst>
          </p:cNvPr>
          <p:cNvSpPr txBox="1"/>
          <p:nvPr/>
        </p:nvSpPr>
        <p:spPr>
          <a:xfrm>
            <a:off x="2528019" y="2139590"/>
            <a:ext cx="308512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PART  04</a:t>
            </a:r>
          </a:p>
        </p:txBody>
      </p:sp>
    </p:spTree>
    <p:extLst>
      <p:ext uri="{BB962C8B-B14F-4D97-AF65-F5344CB8AC3E}">
        <p14:creationId xmlns:p14="http://schemas.microsoft.com/office/powerpoint/2010/main" val="97006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2CE2E76-2216-B7AB-473E-1FC84217E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676275"/>
            <a:ext cx="9305925" cy="550545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38F2F1-9967-4831-BB16-02CDB892DE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3" y="533477"/>
            <a:ext cx="5162550" cy="387798"/>
          </a:xfrm>
        </p:spPr>
        <p:txBody>
          <a:bodyPr>
            <a:spAutoFit/>
          </a:bodyPr>
          <a:lstStyle/>
          <a:p>
            <a:r>
              <a:rPr lang="zh-CN" altLang="en-US" dirty="0"/>
              <a:t>报价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4EA842-FB13-4A33-B8F2-FD9A4794B64F}"/>
              </a:ext>
            </a:extLst>
          </p:cNvPr>
          <p:cNvSpPr txBox="1"/>
          <p:nvPr/>
        </p:nvSpPr>
        <p:spPr>
          <a:xfrm>
            <a:off x="10816464" y="5979712"/>
            <a:ext cx="105877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1050" dirty="0">
                <a:latin typeface="+mn-ea"/>
              </a:rPr>
              <a:t>18</a:t>
            </a:r>
            <a:endParaRPr lang="zh-CN" altLang="en-US" sz="1050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211AF5-7254-466A-A55D-7CEBB09120FB}"/>
              </a:ext>
            </a:extLst>
          </p:cNvPr>
          <p:cNvSpPr txBox="1"/>
          <p:nvPr/>
        </p:nvSpPr>
        <p:spPr>
          <a:xfrm>
            <a:off x="1484444" y="728469"/>
            <a:ext cx="2833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latin typeface="+mn-ea"/>
              </a:rPr>
              <a:t>COMSUMPSION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57501D0-F46B-4CFD-A647-9C9426BF8E55}"/>
              </a:ext>
            </a:extLst>
          </p:cNvPr>
          <p:cNvGrpSpPr/>
          <p:nvPr/>
        </p:nvGrpSpPr>
        <p:grpSpPr>
          <a:xfrm>
            <a:off x="0" y="6097383"/>
            <a:ext cx="12192000" cy="760618"/>
            <a:chOff x="0" y="6097383"/>
            <a:chExt cx="12192000" cy="760618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28AC2298-6F61-4687-89C0-DBEAE9287001}"/>
                </a:ext>
              </a:extLst>
            </p:cNvPr>
            <p:cNvSpPr/>
            <p:nvPr/>
          </p:nvSpPr>
          <p:spPr>
            <a:xfrm>
              <a:off x="0" y="6097383"/>
              <a:ext cx="12192000" cy="760618"/>
            </a:xfrm>
            <a:custGeom>
              <a:avLst/>
              <a:gdLst>
                <a:gd name="connsiteX0" fmla="*/ 12192000 w 12192000"/>
                <a:gd name="connsiteY0" fmla="*/ 0 h 580183"/>
                <a:gd name="connsiteX1" fmla="*/ 12192000 w 12192000"/>
                <a:gd name="connsiteY1" fmla="*/ 580183 h 580183"/>
                <a:gd name="connsiteX2" fmla="*/ 9325530 w 12192000"/>
                <a:gd name="connsiteY2" fmla="*/ 580183 h 580183"/>
                <a:gd name="connsiteX3" fmla="*/ 9488423 w 12192000"/>
                <a:gd name="connsiteY3" fmla="*/ 563179 h 580183"/>
                <a:gd name="connsiteX4" fmla="*/ 11997595 w 12192000"/>
                <a:gd name="connsiteY4" fmla="*/ 69345 h 580183"/>
                <a:gd name="connsiteX5" fmla="*/ 0 w 12192000"/>
                <a:gd name="connsiteY5" fmla="*/ 0 h 580183"/>
                <a:gd name="connsiteX6" fmla="*/ 194406 w 12192000"/>
                <a:gd name="connsiteY6" fmla="*/ 69345 h 580183"/>
                <a:gd name="connsiteX7" fmla="*/ 2703577 w 12192000"/>
                <a:gd name="connsiteY7" fmla="*/ 563179 h 580183"/>
                <a:gd name="connsiteX8" fmla="*/ 2866470 w 12192000"/>
                <a:gd name="connsiteY8" fmla="*/ 580183 h 580183"/>
                <a:gd name="connsiteX9" fmla="*/ 0 w 12192000"/>
                <a:gd name="connsiteY9" fmla="*/ 580183 h 58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80183">
                  <a:moveTo>
                    <a:pt x="12192000" y="0"/>
                  </a:moveTo>
                  <a:lnTo>
                    <a:pt x="12192000" y="580183"/>
                  </a:lnTo>
                  <a:lnTo>
                    <a:pt x="9325530" y="580183"/>
                  </a:lnTo>
                  <a:lnTo>
                    <a:pt x="9488423" y="563179"/>
                  </a:lnTo>
                  <a:cubicBezTo>
                    <a:pt x="10496865" y="444465"/>
                    <a:pt x="11358099" y="274470"/>
                    <a:pt x="11997595" y="69345"/>
                  </a:cubicBezTo>
                  <a:close/>
                  <a:moveTo>
                    <a:pt x="0" y="0"/>
                  </a:moveTo>
                  <a:lnTo>
                    <a:pt x="194406" y="69345"/>
                  </a:lnTo>
                  <a:cubicBezTo>
                    <a:pt x="833901" y="274470"/>
                    <a:pt x="1695135" y="444465"/>
                    <a:pt x="2703577" y="563179"/>
                  </a:cubicBezTo>
                  <a:lnTo>
                    <a:pt x="2866470" y="580183"/>
                  </a:lnTo>
                  <a:lnTo>
                    <a:pt x="0" y="58018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90500" dist="38100" algn="tl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 sz="2000" dirty="0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8AD3CB60-24A5-430A-A297-B2E3D7C1FEB5}"/>
                </a:ext>
              </a:extLst>
            </p:cNvPr>
            <p:cNvSpPr/>
            <p:nvPr/>
          </p:nvSpPr>
          <p:spPr>
            <a:xfrm>
              <a:off x="0" y="6376172"/>
              <a:ext cx="12192000" cy="481828"/>
            </a:xfrm>
            <a:custGeom>
              <a:avLst/>
              <a:gdLst>
                <a:gd name="connsiteX0" fmla="*/ 12192000 w 12192000"/>
                <a:gd name="connsiteY0" fmla="*/ 0 h 580183"/>
                <a:gd name="connsiteX1" fmla="*/ 12192000 w 12192000"/>
                <a:gd name="connsiteY1" fmla="*/ 580183 h 580183"/>
                <a:gd name="connsiteX2" fmla="*/ 9325530 w 12192000"/>
                <a:gd name="connsiteY2" fmla="*/ 580183 h 580183"/>
                <a:gd name="connsiteX3" fmla="*/ 9488423 w 12192000"/>
                <a:gd name="connsiteY3" fmla="*/ 563179 h 580183"/>
                <a:gd name="connsiteX4" fmla="*/ 11997595 w 12192000"/>
                <a:gd name="connsiteY4" fmla="*/ 69345 h 580183"/>
                <a:gd name="connsiteX5" fmla="*/ 0 w 12192000"/>
                <a:gd name="connsiteY5" fmla="*/ 0 h 580183"/>
                <a:gd name="connsiteX6" fmla="*/ 194406 w 12192000"/>
                <a:gd name="connsiteY6" fmla="*/ 69345 h 580183"/>
                <a:gd name="connsiteX7" fmla="*/ 2703577 w 12192000"/>
                <a:gd name="connsiteY7" fmla="*/ 563179 h 580183"/>
                <a:gd name="connsiteX8" fmla="*/ 2866470 w 12192000"/>
                <a:gd name="connsiteY8" fmla="*/ 580183 h 580183"/>
                <a:gd name="connsiteX9" fmla="*/ 0 w 12192000"/>
                <a:gd name="connsiteY9" fmla="*/ 580183 h 58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80183">
                  <a:moveTo>
                    <a:pt x="12192000" y="0"/>
                  </a:moveTo>
                  <a:lnTo>
                    <a:pt x="12192000" y="580183"/>
                  </a:lnTo>
                  <a:lnTo>
                    <a:pt x="9325530" y="580183"/>
                  </a:lnTo>
                  <a:lnTo>
                    <a:pt x="9488423" y="563179"/>
                  </a:lnTo>
                  <a:cubicBezTo>
                    <a:pt x="10496865" y="444465"/>
                    <a:pt x="11358099" y="274470"/>
                    <a:pt x="11997595" y="69345"/>
                  </a:cubicBezTo>
                  <a:close/>
                  <a:moveTo>
                    <a:pt x="0" y="0"/>
                  </a:moveTo>
                  <a:lnTo>
                    <a:pt x="194406" y="69345"/>
                  </a:lnTo>
                  <a:cubicBezTo>
                    <a:pt x="833901" y="274470"/>
                    <a:pt x="1695135" y="444465"/>
                    <a:pt x="2703577" y="563179"/>
                  </a:cubicBezTo>
                  <a:lnTo>
                    <a:pt x="2866470" y="580183"/>
                  </a:lnTo>
                  <a:lnTo>
                    <a:pt x="0" y="580183"/>
                  </a:lnTo>
                  <a:close/>
                </a:path>
              </a:pathLst>
            </a:custGeom>
            <a:gradFill flip="none" rotWithShape="1">
              <a:gsLst>
                <a:gs pos="4000">
                  <a:schemeClr val="accent1">
                    <a:lumMod val="80000"/>
                    <a:lumOff val="20000"/>
                  </a:schemeClr>
                </a:gs>
                <a:gs pos="50000">
                  <a:schemeClr val="accent1"/>
                </a:gs>
                <a:gs pos="99000">
                  <a:schemeClr val="accent1">
                    <a:lumMod val="80000"/>
                    <a:lumOff val="20000"/>
                  </a:schemeClr>
                </a:gs>
              </a:gsLst>
              <a:lin ang="2700000" scaled="1"/>
              <a:tileRect/>
            </a:gradFill>
            <a:ln w="635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0" algn="ctr" rotWithShape="0">
                <a:schemeClr val="accent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C502573-38E8-E4E1-77AD-259B6DEFF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491"/>
          <a:stretch/>
        </p:blipFill>
        <p:spPr>
          <a:xfrm>
            <a:off x="2585392" y="1195101"/>
            <a:ext cx="7038231" cy="41055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6A6B76-D29F-05EC-8FC1-A0D58BF0E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13" y="239643"/>
            <a:ext cx="1372644" cy="2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5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38F2F1-9967-4831-BB16-02CDB892DE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534570"/>
            <a:ext cx="5162550" cy="387798"/>
          </a:xfrm>
        </p:spPr>
        <p:txBody>
          <a:bodyPr>
            <a:spAutoFit/>
          </a:bodyPr>
          <a:lstStyle/>
          <a:p>
            <a:r>
              <a:rPr lang="zh-CN" altLang="en-US" dirty="0"/>
              <a:t>报价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AABC9F-121F-4BBD-96B8-7AAB37EA0076}"/>
              </a:ext>
            </a:extLst>
          </p:cNvPr>
          <p:cNvSpPr txBox="1"/>
          <p:nvPr/>
        </p:nvSpPr>
        <p:spPr>
          <a:xfrm>
            <a:off x="10816464" y="5979712"/>
            <a:ext cx="105877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1050" dirty="0">
                <a:latin typeface="+mn-ea"/>
              </a:rPr>
              <a:t>16</a:t>
            </a:r>
            <a:endParaRPr lang="zh-CN" altLang="en-US" sz="1050" dirty="0">
              <a:latin typeface="+mn-ea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F32A502-7161-4439-8080-6C1D2AC34427}"/>
              </a:ext>
            </a:extLst>
          </p:cNvPr>
          <p:cNvSpPr/>
          <p:nvPr/>
        </p:nvSpPr>
        <p:spPr>
          <a:xfrm>
            <a:off x="5461225" y="2338742"/>
            <a:ext cx="6066415" cy="2525494"/>
          </a:xfrm>
          <a:prstGeom prst="roundRect">
            <a:avLst>
              <a:gd name="adj" fmla="val 7031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endParaRPr lang="en-US" altLang="zh-CN" sz="32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普中</a:t>
            </a:r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-51</a:t>
            </a:r>
            <a:r>
              <a:rPr lang="zh-CN" altLang="en-US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单片机开发板</a:t>
            </a:r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预估</a:t>
            </a:r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170</a:t>
            </a:r>
            <a:r>
              <a:rPr lang="zh-CN" altLang="en-US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</a:t>
            </a:r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</a:p>
          <a:p>
            <a:endParaRPr lang="en-US" altLang="zh-CN" sz="32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zh-CN" altLang="en-US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单片机型号：</a:t>
            </a:r>
            <a:r>
              <a:rPr lang="en-US" altLang="zh-CN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STC89C52</a:t>
            </a:r>
          </a:p>
          <a:p>
            <a:pPr lvl="1"/>
            <a:endParaRPr lang="en-US" altLang="zh-CN" sz="28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C157363-0DBD-4A8C-B788-94E1AB9DC0E2}"/>
              </a:ext>
            </a:extLst>
          </p:cNvPr>
          <p:cNvGrpSpPr/>
          <p:nvPr/>
        </p:nvGrpSpPr>
        <p:grpSpPr>
          <a:xfrm>
            <a:off x="0" y="6097383"/>
            <a:ext cx="12192000" cy="760618"/>
            <a:chOff x="0" y="6097383"/>
            <a:chExt cx="12192000" cy="760618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58A92459-9586-4F99-B316-0DF4612FA219}"/>
                </a:ext>
              </a:extLst>
            </p:cNvPr>
            <p:cNvSpPr/>
            <p:nvPr/>
          </p:nvSpPr>
          <p:spPr>
            <a:xfrm>
              <a:off x="0" y="6097383"/>
              <a:ext cx="12192000" cy="760618"/>
            </a:xfrm>
            <a:custGeom>
              <a:avLst/>
              <a:gdLst>
                <a:gd name="connsiteX0" fmla="*/ 12192000 w 12192000"/>
                <a:gd name="connsiteY0" fmla="*/ 0 h 580183"/>
                <a:gd name="connsiteX1" fmla="*/ 12192000 w 12192000"/>
                <a:gd name="connsiteY1" fmla="*/ 580183 h 580183"/>
                <a:gd name="connsiteX2" fmla="*/ 9325530 w 12192000"/>
                <a:gd name="connsiteY2" fmla="*/ 580183 h 580183"/>
                <a:gd name="connsiteX3" fmla="*/ 9488423 w 12192000"/>
                <a:gd name="connsiteY3" fmla="*/ 563179 h 580183"/>
                <a:gd name="connsiteX4" fmla="*/ 11997595 w 12192000"/>
                <a:gd name="connsiteY4" fmla="*/ 69345 h 580183"/>
                <a:gd name="connsiteX5" fmla="*/ 0 w 12192000"/>
                <a:gd name="connsiteY5" fmla="*/ 0 h 580183"/>
                <a:gd name="connsiteX6" fmla="*/ 194406 w 12192000"/>
                <a:gd name="connsiteY6" fmla="*/ 69345 h 580183"/>
                <a:gd name="connsiteX7" fmla="*/ 2703577 w 12192000"/>
                <a:gd name="connsiteY7" fmla="*/ 563179 h 580183"/>
                <a:gd name="connsiteX8" fmla="*/ 2866470 w 12192000"/>
                <a:gd name="connsiteY8" fmla="*/ 580183 h 580183"/>
                <a:gd name="connsiteX9" fmla="*/ 0 w 12192000"/>
                <a:gd name="connsiteY9" fmla="*/ 580183 h 58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80183">
                  <a:moveTo>
                    <a:pt x="12192000" y="0"/>
                  </a:moveTo>
                  <a:lnTo>
                    <a:pt x="12192000" y="580183"/>
                  </a:lnTo>
                  <a:lnTo>
                    <a:pt x="9325530" y="580183"/>
                  </a:lnTo>
                  <a:lnTo>
                    <a:pt x="9488423" y="563179"/>
                  </a:lnTo>
                  <a:cubicBezTo>
                    <a:pt x="10496865" y="444465"/>
                    <a:pt x="11358099" y="274470"/>
                    <a:pt x="11997595" y="69345"/>
                  </a:cubicBezTo>
                  <a:close/>
                  <a:moveTo>
                    <a:pt x="0" y="0"/>
                  </a:moveTo>
                  <a:lnTo>
                    <a:pt x="194406" y="69345"/>
                  </a:lnTo>
                  <a:cubicBezTo>
                    <a:pt x="833901" y="274470"/>
                    <a:pt x="1695135" y="444465"/>
                    <a:pt x="2703577" y="563179"/>
                  </a:cubicBezTo>
                  <a:lnTo>
                    <a:pt x="2866470" y="580183"/>
                  </a:lnTo>
                  <a:lnTo>
                    <a:pt x="0" y="58018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90500" dist="38100" algn="tl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 sz="2000" dirty="0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7A1FCB21-043B-4385-A481-77C8945CFE30}"/>
                </a:ext>
              </a:extLst>
            </p:cNvPr>
            <p:cNvSpPr/>
            <p:nvPr/>
          </p:nvSpPr>
          <p:spPr>
            <a:xfrm>
              <a:off x="0" y="6376172"/>
              <a:ext cx="12192000" cy="481828"/>
            </a:xfrm>
            <a:custGeom>
              <a:avLst/>
              <a:gdLst>
                <a:gd name="connsiteX0" fmla="*/ 12192000 w 12192000"/>
                <a:gd name="connsiteY0" fmla="*/ 0 h 580183"/>
                <a:gd name="connsiteX1" fmla="*/ 12192000 w 12192000"/>
                <a:gd name="connsiteY1" fmla="*/ 580183 h 580183"/>
                <a:gd name="connsiteX2" fmla="*/ 9325530 w 12192000"/>
                <a:gd name="connsiteY2" fmla="*/ 580183 h 580183"/>
                <a:gd name="connsiteX3" fmla="*/ 9488423 w 12192000"/>
                <a:gd name="connsiteY3" fmla="*/ 563179 h 580183"/>
                <a:gd name="connsiteX4" fmla="*/ 11997595 w 12192000"/>
                <a:gd name="connsiteY4" fmla="*/ 69345 h 580183"/>
                <a:gd name="connsiteX5" fmla="*/ 0 w 12192000"/>
                <a:gd name="connsiteY5" fmla="*/ 0 h 580183"/>
                <a:gd name="connsiteX6" fmla="*/ 194406 w 12192000"/>
                <a:gd name="connsiteY6" fmla="*/ 69345 h 580183"/>
                <a:gd name="connsiteX7" fmla="*/ 2703577 w 12192000"/>
                <a:gd name="connsiteY7" fmla="*/ 563179 h 580183"/>
                <a:gd name="connsiteX8" fmla="*/ 2866470 w 12192000"/>
                <a:gd name="connsiteY8" fmla="*/ 580183 h 580183"/>
                <a:gd name="connsiteX9" fmla="*/ 0 w 12192000"/>
                <a:gd name="connsiteY9" fmla="*/ 580183 h 58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80183">
                  <a:moveTo>
                    <a:pt x="12192000" y="0"/>
                  </a:moveTo>
                  <a:lnTo>
                    <a:pt x="12192000" y="580183"/>
                  </a:lnTo>
                  <a:lnTo>
                    <a:pt x="9325530" y="580183"/>
                  </a:lnTo>
                  <a:lnTo>
                    <a:pt x="9488423" y="563179"/>
                  </a:lnTo>
                  <a:cubicBezTo>
                    <a:pt x="10496865" y="444465"/>
                    <a:pt x="11358099" y="274470"/>
                    <a:pt x="11997595" y="69345"/>
                  </a:cubicBezTo>
                  <a:close/>
                  <a:moveTo>
                    <a:pt x="0" y="0"/>
                  </a:moveTo>
                  <a:lnTo>
                    <a:pt x="194406" y="69345"/>
                  </a:lnTo>
                  <a:cubicBezTo>
                    <a:pt x="833901" y="274470"/>
                    <a:pt x="1695135" y="444465"/>
                    <a:pt x="2703577" y="563179"/>
                  </a:cubicBezTo>
                  <a:lnTo>
                    <a:pt x="2866470" y="580183"/>
                  </a:lnTo>
                  <a:lnTo>
                    <a:pt x="0" y="580183"/>
                  </a:lnTo>
                  <a:close/>
                </a:path>
              </a:pathLst>
            </a:custGeom>
            <a:gradFill flip="none" rotWithShape="1">
              <a:gsLst>
                <a:gs pos="4000">
                  <a:schemeClr val="accent1">
                    <a:lumMod val="80000"/>
                    <a:lumOff val="20000"/>
                  </a:schemeClr>
                </a:gs>
                <a:gs pos="50000">
                  <a:schemeClr val="accent1"/>
                </a:gs>
                <a:gs pos="99000">
                  <a:schemeClr val="accent1">
                    <a:lumMod val="80000"/>
                    <a:lumOff val="20000"/>
                  </a:schemeClr>
                </a:gs>
              </a:gsLst>
              <a:lin ang="2700000" scaled="1"/>
              <a:tileRect/>
            </a:gradFill>
            <a:ln w="635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0" algn="ctr" rotWithShape="0">
                <a:schemeClr val="accent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8D038C7F-1AE4-4511-93D5-086627316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68" t="10333" r="24178" b="11539"/>
          <a:stretch/>
        </p:blipFill>
        <p:spPr>
          <a:xfrm>
            <a:off x="1638394" y="771288"/>
            <a:ext cx="2833556" cy="523039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E1D7CAB-50E1-4AE1-B38D-059BB4603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1576" y="236043"/>
            <a:ext cx="2519731" cy="14524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373304-F838-CD9B-7F6C-916667283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13" y="239643"/>
            <a:ext cx="1372644" cy="2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71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38F2F1-9967-4831-BB16-02CDB892DE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534570"/>
            <a:ext cx="5162550" cy="387798"/>
          </a:xfrm>
        </p:spPr>
        <p:txBody>
          <a:bodyPr>
            <a:spAutoFit/>
          </a:bodyPr>
          <a:lstStyle/>
          <a:p>
            <a:r>
              <a:rPr lang="zh-CN" altLang="en-US" dirty="0"/>
              <a:t>报价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AABC9F-121F-4BBD-96B8-7AAB37EA0076}"/>
              </a:ext>
            </a:extLst>
          </p:cNvPr>
          <p:cNvSpPr txBox="1"/>
          <p:nvPr/>
        </p:nvSpPr>
        <p:spPr>
          <a:xfrm>
            <a:off x="10816464" y="5979712"/>
            <a:ext cx="105877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1050" dirty="0">
                <a:latin typeface="+mn-ea"/>
              </a:rPr>
              <a:t>16</a:t>
            </a:r>
            <a:endParaRPr lang="zh-CN" altLang="en-US" sz="1050" dirty="0">
              <a:latin typeface="+mn-ea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F32A502-7161-4439-8080-6C1D2AC34427}"/>
              </a:ext>
            </a:extLst>
          </p:cNvPr>
          <p:cNvSpPr/>
          <p:nvPr/>
        </p:nvSpPr>
        <p:spPr>
          <a:xfrm>
            <a:off x="5157028" y="3103270"/>
            <a:ext cx="6066415" cy="1374636"/>
          </a:xfrm>
          <a:prstGeom prst="roundRect">
            <a:avLst>
              <a:gd name="adj" fmla="val 7031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温度传感器模块：</a:t>
            </a:r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DS18B20	(20</a:t>
            </a:r>
            <a:r>
              <a:rPr lang="zh-CN" altLang="en-US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</a:t>
            </a:r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</a:p>
          <a:p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C157363-0DBD-4A8C-B788-94E1AB9DC0E2}"/>
              </a:ext>
            </a:extLst>
          </p:cNvPr>
          <p:cNvGrpSpPr/>
          <p:nvPr/>
        </p:nvGrpSpPr>
        <p:grpSpPr>
          <a:xfrm>
            <a:off x="0" y="6097383"/>
            <a:ext cx="12192000" cy="760618"/>
            <a:chOff x="0" y="6097383"/>
            <a:chExt cx="12192000" cy="760618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58A92459-9586-4F99-B316-0DF4612FA219}"/>
                </a:ext>
              </a:extLst>
            </p:cNvPr>
            <p:cNvSpPr/>
            <p:nvPr/>
          </p:nvSpPr>
          <p:spPr>
            <a:xfrm>
              <a:off x="0" y="6097383"/>
              <a:ext cx="12192000" cy="760618"/>
            </a:xfrm>
            <a:custGeom>
              <a:avLst/>
              <a:gdLst>
                <a:gd name="connsiteX0" fmla="*/ 12192000 w 12192000"/>
                <a:gd name="connsiteY0" fmla="*/ 0 h 580183"/>
                <a:gd name="connsiteX1" fmla="*/ 12192000 w 12192000"/>
                <a:gd name="connsiteY1" fmla="*/ 580183 h 580183"/>
                <a:gd name="connsiteX2" fmla="*/ 9325530 w 12192000"/>
                <a:gd name="connsiteY2" fmla="*/ 580183 h 580183"/>
                <a:gd name="connsiteX3" fmla="*/ 9488423 w 12192000"/>
                <a:gd name="connsiteY3" fmla="*/ 563179 h 580183"/>
                <a:gd name="connsiteX4" fmla="*/ 11997595 w 12192000"/>
                <a:gd name="connsiteY4" fmla="*/ 69345 h 580183"/>
                <a:gd name="connsiteX5" fmla="*/ 0 w 12192000"/>
                <a:gd name="connsiteY5" fmla="*/ 0 h 580183"/>
                <a:gd name="connsiteX6" fmla="*/ 194406 w 12192000"/>
                <a:gd name="connsiteY6" fmla="*/ 69345 h 580183"/>
                <a:gd name="connsiteX7" fmla="*/ 2703577 w 12192000"/>
                <a:gd name="connsiteY7" fmla="*/ 563179 h 580183"/>
                <a:gd name="connsiteX8" fmla="*/ 2866470 w 12192000"/>
                <a:gd name="connsiteY8" fmla="*/ 580183 h 580183"/>
                <a:gd name="connsiteX9" fmla="*/ 0 w 12192000"/>
                <a:gd name="connsiteY9" fmla="*/ 580183 h 58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80183">
                  <a:moveTo>
                    <a:pt x="12192000" y="0"/>
                  </a:moveTo>
                  <a:lnTo>
                    <a:pt x="12192000" y="580183"/>
                  </a:lnTo>
                  <a:lnTo>
                    <a:pt x="9325530" y="580183"/>
                  </a:lnTo>
                  <a:lnTo>
                    <a:pt x="9488423" y="563179"/>
                  </a:lnTo>
                  <a:cubicBezTo>
                    <a:pt x="10496865" y="444465"/>
                    <a:pt x="11358099" y="274470"/>
                    <a:pt x="11997595" y="69345"/>
                  </a:cubicBezTo>
                  <a:close/>
                  <a:moveTo>
                    <a:pt x="0" y="0"/>
                  </a:moveTo>
                  <a:lnTo>
                    <a:pt x="194406" y="69345"/>
                  </a:lnTo>
                  <a:cubicBezTo>
                    <a:pt x="833901" y="274470"/>
                    <a:pt x="1695135" y="444465"/>
                    <a:pt x="2703577" y="563179"/>
                  </a:cubicBezTo>
                  <a:lnTo>
                    <a:pt x="2866470" y="580183"/>
                  </a:lnTo>
                  <a:lnTo>
                    <a:pt x="0" y="58018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90500" dist="38100" algn="tl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 sz="2000" dirty="0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7A1FCB21-043B-4385-A481-77C8945CFE30}"/>
                </a:ext>
              </a:extLst>
            </p:cNvPr>
            <p:cNvSpPr/>
            <p:nvPr/>
          </p:nvSpPr>
          <p:spPr>
            <a:xfrm>
              <a:off x="0" y="6376172"/>
              <a:ext cx="12192000" cy="481828"/>
            </a:xfrm>
            <a:custGeom>
              <a:avLst/>
              <a:gdLst>
                <a:gd name="connsiteX0" fmla="*/ 12192000 w 12192000"/>
                <a:gd name="connsiteY0" fmla="*/ 0 h 580183"/>
                <a:gd name="connsiteX1" fmla="*/ 12192000 w 12192000"/>
                <a:gd name="connsiteY1" fmla="*/ 580183 h 580183"/>
                <a:gd name="connsiteX2" fmla="*/ 9325530 w 12192000"/>
                <a:gd name="connsiteY2" fmla="*/ 580183 h 580183"/>
                <a:gd name="connsiteX3" fmla="*/ 9488423 w 12192000"/>
                <a:gd name="connsiteY3" fmla="*/ 563179 h 580183"/>
                <a:gd name="connsiteX4" fmla="*/ 11997595 w 12192000"/>
                <a:gd name="connsiteY4" fmla="*/ 69345 h 580183"/>
                <a:gd name="connsiteX5" fmla="*/ 0 w 12192000"/>
                <a:gd name="connsiteY5" fmla="*/ 0 h 580183"/>
                <a:gd name="connsiteX6" fmla="*/ 194406 w 12192000"/>
                <a:gd name="connsiteY6" fmla="*/ 69345 h 580183"/>
                <a:gd name="connsiteX7" fmla="*/ 2703577 w 12192000"/>
                <a:gd name="connsiteY7" fmla="*/ 563179 h 580183"/>
                <a:gd name="connsiteX8" fmla="*/ 2866470 w 12192000"/>
                <a:gd name="connsiteY8" fmla="*/ 580183 h 580183"/>
                <a:gd name="connsiteX9" fmla="*/ 0 w 12192000"/>
                <a:gd name="connsiteY9" fmla="*/ 580183 h 58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80183">
                  <a:moveTo>
                    <a:pt x="12192000" y="0"/>
                  </a:moveTo>
                  <a:lnTo>
                    <a:pt x="12192000" y="580183"/>
                  </a:lnTo>
                  <a:lnTo>
                    <a:pt x="9325530" y="580183"/>
                  </a:lnTo>
                  <a:lnTo>
                    <a:pt x="9488423" y="563179"/>
                  </a:lnTo>
                  <a:cubicBezTo>
                    <a:pt x="10496865" y="444465"/>
                    <a:pt x="11358099" y="274470"/>
                    <a:pt x="11997595" y="69345"/>
                  </a:cubicBezTo>
                  <a:close/>
                  <a:moveTo>
                    <a:pt x="0" y="0"/>
                  </a:moveTo>
                  <a:lnTo>
                    <a:pt x="194406" y="69345"/>
                  </a:lnTo>
                  <a:cubicBezTo>
                    <a:pt x="833901" y="274470"/>
                    <a:pt x="1695135" y="444465"/>
                    <a:pt x="2703577" y="563179"/>
                  </a:cubicBezTo>
                  <a:lnTo>
                    <a:pt x="2866470" y="580183"/>
                  </a:lnTo>
                  <a:lnTo>
                    <a:pt x="0" y="580183"/>
                  </a:lnTo>
                  <a:close/>
                </a:path>
              </a:pathLst>
            </a:custGeom>
            <a:gradFill flip="none" rotWithShape="1">
              <a:gsLst>
                <a:gs pos="4000">
                  <a:schemeClr val="accent1">
                    <a:lumMod val="80000"/>
                    <a:lumOff val="20000"/>
                  </a:schemeClr>
                </a:gs>
                <a:gs pos="50000">
                  <a:schemeClr val="accent1"/>
                </a:gs>
                <a:gs pos="99000">
                  <a:schemeClr val="accent1">
                    <a:lumMod val="80000"/>
                    <a:lumOff val="20000"/>
                  </a:schemeClr>
                </a:gs>
              </a:gsLst>
              <a:lin ang="2700000" scaled="1"/>
              <a:tileRect/>
            </a:gradFill>
            <a:ln w="635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0" algn="ctr" rotWithShape="0">
                <a:schemeClr val="accent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67988EB8-8671-433F-8B42-7D6CC37F7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8" b="12228"/>
          <a:stretch/>
        </p:blipFill>
        <p:spPr>
          <a:xfrm>
            <a:off x="356752" y="1834679"/>
            <a:ext cx="4220870" cy="31886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59F6FB7-0BF5-4F3A-98CF-FB8680662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2269" y="200935"/>
            <a:ext cx="2519731" cy="14586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DCBB50-00C2-14B1-B1A2-B8DF6BFB8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13" y="239643"/>
            <a:ext cx="1372644" cy="2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9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38F2F1-9967-4831-BB16-02CDB892DE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534570"/>
            <a:ext cx="5162550" cy="387798"/>
          </a:xfrm>
        </p:spPr>
        <p:txBody>
          <a:bodyPr>
            <a:spAutoFit/>
          </a:bodyPr>
          <a:lstStyle/>
          <a:p>
            <a:r>
              <a:rPr lang="zh-CN" altLang="en-US" dirty="0"/>
              <a:t>报价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AABC9F-121F-4BBD-96B8-7AAB37EA0076}"/>
              </a:ext>
            </a:extLst>
          </p:cNvPr>
          <p:cNvSpPr txBox="1"/>
          <p:nvPr/>
        </p:nvSpPr>
        <p:spPr>
          <a:xfrm>
            <a:off x="10816464" y="5979712"/>
            <a:ext cx="105877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1050" dirty="0">
                <a:latin typeface="+mn-ea"/>
              </a:rPr>
              <a:t>16</a:t>
            </a:r>
            <a:endParaRPr lang="zh-CN" altLang="en-US" sz="1050" dirty="0">
              <a:latin typeface="+mn-ea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F32A502-7161-4439-8080-6C1D2AC34427}"/>
              </a:ext>
            </a:extLst>
          </p:cNvPr>
          <p:cNvSpPr/>
          <p:nvPr/>
        </p:nvSpPr>
        <p:spPr>
          <a:xfrm>
            <a:off x="5766026" y="3429000"/>
            <a:ext cx="5909140" cy="1374636"/>
          </a:xfrm>
          <a:prstGeom prst="roundRect">
            <a:avLst>
              <a:gd name="adj" fmla="val 7031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土壤湿度传感器模块</a:t>
            </a:r>
            <a:endParaRPr lang="en-US" altLang="zh-CN" sz="32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(5.8</a:t>
            </a:r>
            <a:r>
              <a:rPr lang="zh-CN" altLang="en-US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</a:t>
            </a:r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</a:p>
          <a:p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C157363-0DBD-4A8C-B788-94E1AB9DC0E2}"/>
              </a:ext>
            </a:extLst>
          </p:cNvPr>
          <p:cNvGrpSpPr/>
          <p:nvPr/>
        </p:nvGrpSpPr>
        <p:grpSpPr>
          <a:xfrm>
            <a:off x="0" y="6097383"/>
            <a:ext cx="12192000" cy="760618"/>
            <a:chOff x="0" y="6097383"/>
            <a:chExt cx="12192000" cy="760618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58A92459-9586-4F99-B316-0DF4612FA219}"/>
                </a:ext>
              </a:extLst>
            </p:cNvPr>
            <p:cNvSpPr/>
            <p:nvPr/>
          </p:nvSpPr>
          <p:spPr>
            <a:xfrm>
              <a:off x="0" y="6097383"/>
              <a:ext cx="12192000" cy="760618"/>
            </a:xfrm>
            <a:custGeom>
              <a:avLst/>
              <a:gdLst>
                <a:gd name="connsiteX0" fmla="*/ 12192000 w 12192000"/>
                <a:gd name="connsiteY0" fmla="*/ 0 h 580183"/>
                <a:gd name="connsiteX1" fmla="*/ 12192000 w 12192000"/>
                <a:gd name="connsiteY1" fmla="*/ 580183 h 580183"/>
                <a:gd name="connsiteX2" fmla="*/ 9325530 w 12192000"/>
                <a:gd name="connsiteY2" fmla="*/ 580183 h 580183"/>
                <a:gd name="connsiteX3" fmla="*/ 9488423 w 12192000"/>
                <a:gd name="connsiteY3" fmla="*/ 563179 h 580183"/>
                <a:gd name="connsiteX4" fmla="*/ 11997595 w 12192000"/>
                <a:gd name="connsiteY4" fmla="*/ 69345 h 580183"/>
                <a:gd name="connsiteX5" fmla="*/ 0 w 12192000"/>
                <a:gd name="connsiteY5" fmla="*/ 0 h 580183"/>
                <a:gd name="connsiteX6" fmla="*/ 194406 w 12192000"/>
                <a:gd name="connsiteY6" fmla="*/ 69345 h 580183"/>
                <a:gd name="connsiteX7" fmla="*/ 2703577 w 12192000"/>
                <a:gd name="connsiteY7" fmla="*/ 563179 h 580183"/>
                <a:gd name="connsiteX8" fmla="*/ 2866470 w 12192000"/>
                <a:gd name="connsiteY8" fmla="*/ 580183 h 580183"/>
                <a:gd name="connsiteX9" fmla="*/ 0 w 12192000"/>
                <a:gd name="connsiteY9" fmla="*/ 580183 h 58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80183">
                  <a:moveTo>
                    <a:pt x="12192000" y="0"/>
                  </a:moveTo>
                  <a:lnTo>
                    <a:pt x="12192000" y="580183"/>
                  </a:lnTo>
                  <a:lnTo>
                    <a:pt x="9325530" y="580183"/>
                  </a:lnTo>
                  <a:lnTo>
                    <a:pt x="9488423" y="563179"/>
                  </a:lnTo>
                  <a:cubicBezTo>
                    <a:pt x="10496865" y="444465"/>
                    <a:pt x="11358099" y="274470"/>
                    <a:pt x="11997595" y="69345"/>
                  </a:cubicBezTo>
                  <a:close/>
                  <a:moveTo>
                    <a:pt x="0" y="0"/>
                  </a:moveTo>
                  <a:lnTo>
                    <a:pt x="194406" y="69345"/>
                  </a:lnTo>
                  <a:cubicBezTo>
                    <a:pt x="833901" y="274470"/>
                    <a:pt x="1695135" y="444465"/>
                    <a:pt x="2703577" y="563179"/>
                  </a:cubicBezTo>
                  <a:lnTo>
                    <a:pt x="2866470" y="580183"/>
                  </a:lnTo>
                  <a:lnTo>
                    <a:pt x="0" y="58018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90500" dist="38100" algn="tl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 sz="2000" dirty="0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7A1FCB21-043B-4385-A481-77C8945CFE30}"/>
                </a:ext>
              </a:extLst>
            </p:cNvPr>
            <p:cNvSpPr/>
            <p:nvPr/>
          </p:nvSpPr>
          <p:spPr>
            <a:xfrm>
              <a:off x="0" y="6376172"/>
              <a:ext cx="12192000" cy="481828"/>
            </a:xfrm>
            <a:custGeom>
              <a:avLst/>
              <a:gdLst>
                <a:gd name="connsiteX0" fmla="*/ 12192000 w 12192000"/>
                <a:gd name="connsiteY0" fmla="*/ 0 h 580183"/>
                <a:gd name="connsiteX1" fmla="*/ 12192000 w 12192000"/>
                <a:gd name="connsiteY1" fmla="*/ 580183 h 580183"/>
                <a:gd name="connsiteX2" fmla="*/ 9325530 w 12192000"/>
                <a:gd name="connsiteY2" fmla="*/ 580183 h 580183"/>
                <a:gd name="connsiteX3" fmla="*/ 9488423 w 12192000"/>
                <a:gd name="connsiteY3" fmla="*/ 563179 h 580183"/>
                <a:gd name="connsiteX4" fmla="*/ 11997595 w 12192000"/>
                <a:gd name="connsiteY4" fmla="*/ 69345 h 580183"/>
                <a:gd name="connsiteX5" fmla="*/ 0 w 12192000"/>
                <a:gd name="connsiteY5" fmla="*/ 0 h 580183"/>
                <a:gd name="connsiteX6" fmla="*/ 194406 w 12192000"/>
                <a:gd name="connsiteY6" fmla="*/ 69345 h 580183"/>
                <a:gd name="connsiteX7" fmla="*/ 2703577 w 12192000"/>
                <a:gd name="connsiteY7" fmla="*/ 563179 h 580183"/>
                <a:gd name="connsiteX8" fmla="*/ 2866470 w 12192000"/>
                <a:gd name="connsiteY8" fmla="*/ 580183 h 580183"/>
                <a:gd name="connsiteX9" fmla="*/ 0 w 12192000"/>
                <a:gd name="connsiteY9" fmla="*/ 580183 h 58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80183">
                  <a:moveTo>
                    <a:pt x="12192000" y="0"/>
                  </a:moveTo>
                  <a:lnTo>
                    <a:pt x="12192000" y="580183"/>
                  </a:lnTo>
                  <a:lnTo>
                    <a:pt x="9325530" y="580183"/>
                  </a:lnTo>
                  <a:lnTo>
                    <a:pt x="9488423" y="563179"/>
                  </a:lnTo>
                  <a:cubicBezTo>
                    <a:pt x="10496865" y="444465"/>
                    <a:pt x="11358099" y="274470"/>
                    <a:pt x="11997595" y="69345"/>
                  </a:cubicBezTo>
                  <a:close/>
                  <a:moveTo>
                    <a:pt x="0" y="0"/>
                  </a:moveTo>
                  <a:lnTo>
                    <a:pt x="194406" y="69345"/>
                  </a:lnTo>
                  <a:cubicBezTo>
                    <a:pt x="833901" y="274470"/>
                    <a:pt x="1695135" y="444465"/>
                    <a:pt x="2703577" y="563179"/>
                  </a:cubicBezTo>
                  <a:lnTo>
                    <a:pt x="2866470" y="580183"/>
                  </a:lnTo>
                  <a:lnTo>
                    <a:pt x="0" y="580183"/>
                  </a:lnTo>
                  <a:close/>
                </a:path>
              </a:pathLst>
            </a:custGeom>
            <a:gradFill flip="none" rotWithShape="1">
              <a:gsLst>
                <a:gs pos="4000">
                  <a:schemeClr val="accent1">
                    <a:lumMod val="80000"/>
                    <a:lumOff val="20000"/>
                  </a:schemeClr>
                </a:gs>
                <a:gs pos="50000">
                  <a:schemeClr val="accent1"/>
                </a:gs>
                <a:gs pos="99000">
                  <a:schemeClr val="accent1">
                    <a:lumMod val="80000"/>
                    <a:lumOff val="20000"/>
                  </a:schemeClr>
                </a:gs>
              </a:gsLst>
              <a:lin ang="2700000" scaled="1"/>
              <a:tileRect/>
            </a:gradFill>
            <a:ln w="635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0" algn="ctr" rotWithShape="0">
                <a:schemeClr val="accent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334EFF5B-E99C-439E-A059-056A27CDC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" b="900"/>
          <a:stretch/>
        </p:blipFill>
        <p:spPr>
          <a:xfrm>
            <a:off x="341963" y="1334573"/>
            <a:ext cx="4496410" cy="44154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1A25B44-BD87-4DA6-B00F-0510420A7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4510" y="260218"/>
            <a:ext cx="2503907" cy="14540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2BDFDB-FEAD-76FF-D19F-23E3498FC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13" y="239643"/>
            <a:ext cx="1372644" cy="2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4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4606F-F844-D7E7-6228-5DC1A44BA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42C5BE9-9FBF-EA43-83BD-0A75F7CB6D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534570"/>
            <a:ext cx="5162550" cy="387798"/>
          </a:xfrm>
        </p:spPr>
        <p:txBody>
          <a:bodyPr>
            <a:spAutoFit/>
          </a:bodyPr>
          <a:lstStyle/>
          <a:p>
            <a:r>
              <a:rPr lang="zh-CN" altLang="en-US" dirty="0"/>
              <a:t>报价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1C4765-BED6-8833-411D-EE5E269E3BB2}"/>
              </a:ext>
            </a:extLst>
          </p:cNvPr>
          <p:cNvSpPr txBox="1"/>
          <p:nvPr/>
        </p:nvSpPr>
        <p:spPr>
          <a:xfrm>
            <a:off x="10816464" y="5979712"/>
            <a:ext cx="105877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1050" dirty="0">
                <a:latin typeface="+mn-ea"/>
              </a:rPr>
              <a:t>16</a:t>
            </a:r>
            <a:endParaRPr lang="zh-CN" altLang="en-US" sz="1050" dirty="0">
              <a:latin typeface="+mn-ea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931C936-CC62-003A-D51F-98E82AED81EA}"/>
              </a:ext>
            </a:extLst>
          </p:cNvPr>
          <p:cNvSpPr/>
          <p:nvPr/>
        </p:nvSpPr>
        <p:spPr>
          <a:xfrm>
            <a:off x="5766026" y="3429000"/>
            <a:ext cx="5909140" cy="1374636"/>
          </a:xfrm>
          <a:prstGeom prst="roundRect">
            <a:avLst>
              <a:gd name="adj" fmla="val 7031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液面高度传感器模块</a:t>
            </a:r>
            <a:endParaRPr lang="en-US" altLang="zh-CN" sz="32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(7.8</a:t>
            </a:r>
            <a:r>
              <a:rPr lang="zh-CN" altLang="en-US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</a:t>
            </a:r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</a:p>
          <a:p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EC8D5F9-55AC-F2F6-3F69-96F925D87775}"/>
              </a:ext>
            </a:extLst>
          </p:cNvPr>
          <p:cNvGrpSpPr/>
          <p:nvPr/>
        </p:nvGrpSpPr>
        <p:grpSpPr>
          <a:xfrm>
            <a:off x="0" y="6097383"/>
            <a:ext cx="12192000" cy="760618"/>
            <a:chOff x="0" y="6097383"/>
            <a:chExt cx="12192000" cy="760618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13375C86-50F2-2285-E392-4762E0B0D9F4}"/>
                </a:ext>
              </a:extLst>
            </p:cNvPr>
            <p:cNvSpPr/>
            <p:nvPr/>
          </p:nvSpPr>
          <p:spPr>
            <a:xfrm>
              <a:off x="0" y="6097383"/>
              <a:ext cx="12192000" cy="760618"/>
            </a:xfrm>
            <a:custGeom>
              <a:avLst/>
              <a:gdLst>
                <a:gd name="connsiteX0" fmla="*/ 12192000 w 12192000"/>
                <a:gd name="connsiteY0" fmla="*/ 0 h 580183"/>
                <a:gd name="connsiteX1" fmla="*/ 12192000 w 12192000"/>
                <a:gd name="connsiteY1" fmla="*/ 580183 h 580183"/>
                <a:gd name="connsiteX2" fmla="*/ 9325530 w 12192000"/>
                <a:gd name="connsiteY2" fmla="*/ 580183 h 580183"/>
                <a:gd name="connsiteX3" fmla="*/ 9488423 w 12192000"/>
                <a:gd name="connsiteY3" fmla="*/ 563179 h 580183"/>
                <a:gd name="connsiteX4" fmla="*/ 11997595 w 12192000"/>
                <a:gd name="connsiteY4" fmla="*/ 69345 h 580183"/>
                <a:gd name="connsiteX5" fmla="*/ 0 w 12192000"/>
                <a:gd name="connsiteY5" fmla="*/ 0 h 580183"/>
                <a:gd name="connsiteX6" fmla="*/ 194406 w 12192000"/>
                <a:gd name="connsiteY6" fmla="*/ 69345 h 580183"/>
                <a:gd name="connsiteX7" fmla="*/ 2703577 w 12192000"/>
                <a:gd name="connsiteY7" fmla="*/ 563179 h 580183"/>
                <a:gd name="connsiteX8" fmla="*/ 2866470 w 12192000"/>
                <a:gd name="connsiteY8" fmla="*/ 580183 h 580183"/>
                <a:gd name="connsiteX9" fmla="*/ 0 w 12192000"/>
                <a:gd name="connsiteY9" fmla="*/ 580183 h 58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80183">
                  <a:moveTo>
                    <a:pt x="12192000" y="0"/>
                  </a:moveTo>
                  <a:lnTo>
                    <a:pt x="12192000" y="580183"/>
                  </a:lnTo>
                  <a:lnTo>
                    <a:pt x="9325530" y="580183"/>
                  </a:lnTo>
                  <a:lnTo>
                    <a:pt x="9488423" y="563179"/>
                  </a:lnTo>
                  <a:cubicBezTo>
                    <a:pt x="10496865" y="444465"/>
                    <a:pt x="11358099" y="274470"/>
                    <a:pt x="11997595" y="69345"/>
                  </a:cubicBezTo>
                  <a:close/>
                  <a:moveTo>
                    <a:pt x="0" y="0"/>
                  </a:moveTo>
                  <a:lnTo>
                    <a:pt x="194406" y="69345"/>
                  </a:lnTo>
                  <a:cubicBezTo>
                    <a:pt x="833901" y="274470"/>
                    <a:pt x="1695135" y="444465"/>
                    <a:pt x="2703577" y="563179"/>
                  </a:cubicBezTo>
                  <a:lnTo>
                    <a:pt x="2866470" y="580183"/>
                  </a:lnTo>
                  <a:lnTo>
                    <a:pt x="0" y="58018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90500" dist="38100" algn="tl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 sz="2000" dirty="0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F06985D-42B1-B6FC-5075-ABEE46DE6465}"/>
                </a:ext>
              </a:extLst>
            </p:cNvPr>
            <p:cNvSpPr/>
            <p:nvPr/>
          </p:nvSpPr>
          <p:spPr>
            <a:xfrm>
              <a:off x="0" y="6376172"/>
              <a:ext cx="12192000" cy="481828"/>
            </a:xfrm>
            <a:custGeom>
              <a:avLst/>
              <a:gdLst>
                <a:gd name="connsiteX0" fmla="*/ 12192000 w 12192000"/>
                <a:gd name="connsiteY0" fmla="*/ 0 h 580183"/>
                <a:gd name="connsiteX1" fmla="*/ 12192000 w 12192000"/>
                <a:gd name="connsiteY1" fmla="*/ 580183 h 580183"/>
                <a:gd name="connsiteX2" fmla="*/ 9325530 w 12192000"/>
                <a:gd name="connsiteY2" fmla="*/ 580183 h 580183"/>
                <a:gd name="connsiteX3" fmla="*/ 9488423 w 12192000"/>
                <a:gd name="connsiteY3" fmla="*/ 563179 h 580183"/>
                <a:gd name="connsiteX4" fmla="*/ 11997595 w 12192000"/>
                <a:gd name="connsiteY4" fmla="*/ 69345 h 580183"/>
                <a:gd name="connsiteX5" fmla="*/ 0 w 12192000"/>
                <a:gd name="connsiteY5" fmla="*/ 0 h 580183"/>
                <a:gd name="connsiteX6" fmla="*/ 194406 w 12192000"/>
                <a:gd name="connsiteY6" fmla="*/ 69345 h 580183"/>
                <a:gd name="connsiteX7" fmla="*/ 2703577 w 12192000"/>
                <a:gd name="connsiteY7" fmla="*/ 563179 h 580183"/>
                <a:gd name="connsiteX8" fmla="*/ 2866470 w 12192000"/>
                <a:gd name="connsiteY8" fmla="*/ 580183 h 580183"/>
                <a:gd name="connsiteX9" fmla="*/ 0 w 12192000"/>
                <a:gd name="connsiteY9" fmla="*/ 580183 h 58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80183">
                  <a:moveTo>
                    <a:pt x="12192000" y="0"/>
                  </a:moveTo>
                  <a:lnTo>
                    <a:pt x="12192000" y="580183"/>
                  </a:lnTo>
                  <a:lnTo>
                    <a:pt x="9325530" y="580183"/>
                  </a:lnTo>
                  <a:lnTo>
                    <a:pt x="9488423" y="563179"/>
                  </a:lnTo>
                  <a:cubicBezTo>
                    <a:pt x="10496865" y="444465"/>
                    <a:pt x="11358099" y="274470"/>
                    <a:pt x="11997595" y="69345"/>
                  </a:cubicBezTo>
                  <a:close/>
                  <a:moveTo>
                    <a:pt x="0" y="0"/>
                  </a:moveTo>
                  <a:lnTo>
                    <a:pt x="194406" y="69345"/>
                  </a:lnTo>
                  <a:cubicBezTo>
                    <a:pt x="833901" y="274470"/>
                    <a:pt x="1695135" y="444465"/>
                    <a:pt x="2703577" y="563179"/>
                  </a:cubicBezTo>
                  <a:lnTo>
                    <a:pt x="2866470" y="580183"/>
                  </a:lnTo>
                  <a:lnTo>
                    <a:pt x="0" y="580183"/>
                  </a:lnTo>
                  <a:close/>
                </a:path>
              </a:pathLst>
            </a:custGeom>
            <a:gradFill flip="none" rotWithShape="1">
              <a:gsLst>
                <a:gs pos="4000">
                  <a:schemeClr val="accent1">
                    <a:lumMod val="80000"/>
                    <a:lumOff val="20000"/>
                  </a:schemeClr>
                </a:gs>
                <a:gs pos="50000">
                  <a:schemeClr val="accent1"/>
                </a:gs>
                <a:gs pos="99000">
                  <a:schemeClr val="accent1">
                    <a:lumMod val="80000"/>
                    <a:lumOff val="20000"/>
                  </a:schemeClr>
                </a:gs>
              </a:gsLst>
              <a:lin ang="2700000" scaled="1"/>
              <a:tileRect/>
            </a:gradFill>
            <a:ln w="635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0" algn="ctr" rotWithShape="0">
                <a:schemeClr val="accent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7B2F1D10-C93E-E0C8-02CE-9EA50AEBC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" b="900"/>
          <a:stretch/>
        </p:blipFill>
        <p:spPr>
          <a:xfrm>
            <a:off x="341963" y="1334573"/>
            <a:ext cx="4496410" cy="44154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038A456-7328-B7A3-185B-D1739BA51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4510" y="263612"/>
            <a:ext cx="2503907" cy="14472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8E878C-0F1A-4C49-859C-7D19DA388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13" y="239643"/>
            <a:ext cx="1372644" cy="2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50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CA6E5-5B08-8E36-2209-0B4D1B5E1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654C77C-C54A-47AC-9CD1-F4B06C4BB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534570"/>
            <a:ext cx="5162550" cy="387798"/>
          </a:xfrm>
        </p:spPr>
        <p:txBody>
          <a:bodyPr>
            <a:spAutoFit/>
          </a:bodyPr>
          <a:lstStyle/>
          <a:p>
            <a:r>
              <a:rPr lang="zh-CN" altLang="en-US" dirty="0"/>
              <a:t>报价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CE0868-106C-25DB-EE3C-D678801FAE08}"/>
              </a:ext>
            </a:extLst>
          </p:cNvPr>
          <p:cNvSpPr txBox="1"/>
          <p:nvPr/>
        </p:nvSpPr>
        <p:spPr>
          <a:xfrm>
            <a:off x="10816464" y="5979712"/>
            <a:ext cx="105877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1050" dirty="0">
                <a:latin typeface="+mn-ea"/>
              </a:rPr>
              <a:t>16</a:t>
            </a:r>
            <a:endParaRPr lang="zh-CN" altLang="en-US" sz="1050" dirty="0">
              <a:latin typeface="+mn-ea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F9F76D3A-6BC9-5E8A-0276-6EB12FF8BD3F}"/>
              </a:ext>
            </a:extLst>
          </p:cNvPr>
          <p:cNvSpPr/>
          <p:nvPr/>
        </p:nvSpPr>
        <p:spPr>
          <a:xfrm>
            <a:off x="5766026" y="3429000"/>
            <a:ext cx="5909140" cy="1374636"/>
          </a:xfrm>
          <a:prstGeom prst="roundRect">
            <a:avLst>
              <a:gd name="adj" fmla="val 7031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气体湿度传感器模块：</a:t>
            </a:r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DHT11</a:t>
            </a:r>
          </a:p>
          <a:p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(18.8</a:t>
            </a:r>
            <a:r>
              <a:rPr lang="zh-CN" altLang="en-US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</a:t>
            </a:r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</a:p>
          <a:p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8EA9511-B1B6-5AE9-C757-06CE05C3551C}"/>
              </a:ext>
            </a:extLst>
          </p:cNvPr>
          <p:cNvGrpSpPr/>
          <p:nvPr/>
        </p:nvGrpSpPr>
        <p:grpSpPr>
          <a:xfrm>
            <a:off x="0" y="6097383"/>
            <a:ext cx="12192000" cy="760618"/>
            <a:chOff x="0" y="6097383"/>
            <a:chExt cx="12192000" cy="760618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1FD58372-B4CE-3772-4422-B54509FAF531}"/>
                </a:ext>
              </a:extLst>
            </p:cNvPr>
            <p:cNvSpPr/>
            <p:nvPr/>
          </p:nvSpPr>
          <p:spPr>
            <a:xfrm>
              <a:off x="0" y="6097383"/>
              <a:ext cx="12192000" cy="760618"/>
            </a:xfrm>
            <a:custGeom>
              <a:avLst/>
              <a:gdLst>
                <a:gd name="connsiteX0" fmla="*/ 12192000 w 12192000"/>
                <a:gd name="connsiteY0" fmla="*/ 0 h 580183"/>
                <a:gd name="connsiteX1" fmla="*/ 12192000 w 12192000"/>
                <a:gd name="connsiteY1" fmla="*/ 580183 h 580183"/>
                <a:gd name="connsiteX2" fmla="*/ 9325530 w 12192000"/>
                <a:gd name="connsiteY2" fmla="*/ 580183 h 580183"/>
                <a:gd name="connsiteX3" fmla="*/ 9488423 w 12192000"/>
                <a:gd name="connsiteY3" fmla="*/ 563179 h 580183"/>
                <a:gd name="connsiteX4" fmla="*/ 11997595 w 12192000"/>
                <a:gd name="connsiteY4" fmla="*/ 69345 h 580183"/>
                <a:gd name="connsiteX5" fmla="*/ 0 w 12192000"/>
                <a:gd name="connsiteY5" fmla="*/ 0 h 580183"/>
                <a:gd name="connsiteX6" fmla="*/ 194406 w 12192000"/>
                <a:gd name="connsiteY6" fmla="*/ 69345 h 580183"/>
                <a:gd name="connsiteX7" fmla="*/ 2703577 w 12192000"/>
                <a:gd name="connsiteY7" fmla="*/ 563179 h 580183"/>
                <a:gd name="connsiteX8" fmla="*/ 2866470 w 12192000"/>
                <a:gd name="connsiteY8" fmla="*/ 580183 h 580183"/>
                <a:gd name="connsiteX9" fmla="*/ 0 w 12192000"/>
                <a:gd name="connsiteY9" fmla="*/ 580183 h 58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80183">
                  <a:moveTo>
                    <a:pt x="12192000" y="0"/>
                  </a:moveTo>
                  <a:lnTo>
                    <a:pt x="12192000" y="580183"/>
                  </a:lnTo>
                  <a:lnTo>
                    <a:pt x="9325530" y="580183"/>
                  </a:lnTo>
                  <a:lnTo>
                    <a:pt x="9488423" y="563179"/>
                  </a:lnTo>
                  <a:cubicBezTo>
                    <a:pt x="10496865" y="444465"/>
                    <a:pt x="11358099" y="274470"/>
                    <a:pt x="11997595" y="69345"/>
                  </a:cubicBezTo>
                  <a:close/>
                  <a:moveTo>
                    <a:pt x="0" y="0"/>
                  </a:moveTo>
                  <a:lnTo>
                    <a:pt x="194406" y="69345"/>
                  </a:lnTo>
                  <a:cubicBezTo>
                    <a:pt x="833901" y="274470"/>
                    <a:pt x="1695135" y="444465"/>
                    <a:pt x="2703577" y="563179"/>
                  </a:cubicBezTo>
                  <a:lnTo>
                    <a:pt x="2866470" y="580183"/>
                  </a:lnTo>
                  <a:lnTo>
                    <a:pt x="0" y="58018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90500" dist="38100" algn="tl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 sz="2000" dirty="0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B9342DB7-B07F-B8AB-7C9F-CC821CAAAC82}"/>
                </a:ext>
              </a:extLst>
            </p:cNvPr>
            <p:cNvSpPr/>
            <p:nvPr/>
          </p:nvSpPr>
          <p:spPr>
            <a:xfrm>
              <a:off x="0" y="6376172"/>
              <a:ext cx="12192000" cy="481828"/>
            </a:xfrm>
            <a:custGeom>
              <a:avLst/>
              <a:gdLst>
                <a:gd name="connsiteX0" fmla="*/ 12192000 w 12192000"/>
                <a:gd name="connsiteY0" fmla="*/ 0 h 580183"/>
                <a:gd name="connsiteX1" fmla="*/ 12192000 w 12192000"/>
                <a:gd name="connsiteY1" fmla="*/ 580183 h 580183"/>
                <a:gd name="connsiteX2" fmla="*/ 9325530 w 12192000"/>
                <a:gd name="connsiteY2" fmla="*/ 580183 h 580183"/>
                <a:gd name="connsiteX3" fmla="*/ 9488423 w 12192000"/>
                <a:gd name="connsiteY3" fmla="*/ 563179 h 580183"/>
                <a:gd name="connsiteX4" fmla="*/ 11997595 w 12192000"/>
                <a:gd name="connsiteY4" fmla="*/ 69345 h 580183"/>
                <a:gd name="connsiteX5" fmla="*/ 0 w 12192000"/>
                <a:gd name="connsiteY5" fmla="*/ 0 h 580183"/>
                <a:gd name="connsiteX6" fmla="*/ 194406 w 12192000"/>
                <a:gd name="connsiteY6" fmla="*/ 69345 h 580183"/>
                <a:gd name="connsiteX7" fmla="*/ 2703577 w 12192000"/>
                <a:gd name="connsiteY7" fmla="*/ 563179 h 580183"/>
                <a:gd name="connsiteX8" fmla="*/ 2866470 w 12192000"/>
                <a:gd name="connsiteY8" fmla="*/ 580183 h 580183"/>
                <a:gd name="connsiteX9" fmla="*/ 0 w 12192000"/>
                <a:gd name="connsiteY9" fmla="*/ 580183 h 58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80183">
                  <a:moveTo>
                    <a:pt x="12192000" y="0"/>
                  </a:moveTo>
                  <a:lnTo>
                    <a:pt x="12192000" y="580183"/>
                  </a:lnTo>
                  <a:lnTo>
                    <a:pt x="9325530" y="580183"/>
                  </a:lnTo>
                  <a:lnTo>
                    <a:pt x="9488423" y="563179"/>
                  </a:lnTo>
                  <a:cubicBezTo>
                    <a:pt x="10496865" y="444465"/>
                    <a:pt x="11358099" y="274470"/>
                    <a:pt x="11997595" y="69345"/>
                  </a:cubicBezTo>
                  <a:close/>
                  <a:moveTo>
                    <a:pt x="0" y="0"/>
                  </a:moveTo>
                  <a:lnTo>
                    <a:pt x="194406" y="69345"/>
                  </a:lnTo>
                  <a:cubicBezTo>
                    <a:pt x="833901" y="274470"/>
                    <a:pt x="1695135" y="444465"/>
                    <a:pt x="2703577" y="563179"/>
                  </a:cubicBezTo>
                  <a:lnTo>
                    <a:pt x="2866470" y="580183"/>
                  </a:lnTo>
                  <a:lnTo>
                    <a:pt x="0" y="580183"/>
                  </a:lnTo>
                  <a:close/>
                </a:path>
              </a:pathLst>
            </a:custGeom>
            <a:gradFill flip="none" rotWithShape="1">
              <a:gsLst>
                <a:gs pos="4000">
                  <a:schemeClr val="accent1">
                    <a:lumMod val="80000"/>
                    <a:lumOff val="20000"/>
                  </a:schemeClr>
                </a:gs>
                <a:gs pos="50000">
                  <a:schemeClr val="accent1"/>
                </a:gs>
                <a:gs pos="99000">
                  <a:schemeClr val="accent1">
                    <a:lumMod val="80000"/>
                    <a:lumOff val="20000"/>
                  </a:schemeClr>
                </a:gs>
              </a:gsLst>
              <a:lin ang="2700000" scaled="1"/>
              <a:tileRect/>
            </a:gradFill>
            <a:ln w="635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0" algn="ctr" rotWithShape="0">
                <a:schemeClr val="accent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BD592EB0-B7CC-C94F-128A-9BF59DC3B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" b="900"/>
          <a:stretch/>
        </p:blipFill>
        <p:spPr>
          <a:xfrm>
            <a:off x="341963" y="1334573"/>
            <a:ext cx="4496410" cy="44154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127E060-610D-E371-4D2F-3232B5A9D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1867" y="263612"/>
            <a:ext cx="2489192" cy="14472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38C2D29-C4F0-1282-6DF9-90EDA2C9A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13" y="239643"/>
            <a:ext cx="1372644" cy="2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01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F7D3D035-E920-447D-A8AA-4AA929A276A3}"/>
              </a:ext>
            </a:extLst>
          </p:cNvPr>
          <p:cNvSpPr/>
          <p:nvPr/>
        </p:nvSpPr>
        <p:spPr>
          <a:xfrm>
            <a:off x="729885" y="2369493"/>
            <a:ext cx="4867553" cy="1401758"/>
          </a:xfrm>
          <a:custGeom>
            <a:avLst/>
            <a:gdLst>
              <a:gd name="connsiteX0" fmla="*/ 700879 w 4867553"/>
              <a:gd name="connsiteY0" fmla="*/ 0 h 1401758"/>
              <a:gd name="connsiteX1" fmla="*/ 1092747 w 4867553"/>
              <a:gd name="connsiteY1" fmla="*/ 119699 h 1401758"/>
              <a:gd name="connsiteX2" fmla="*/ 1148335 w 4867553"/>
              <a:gd name="connsiteY2" fmla="*/ 165563 h 1401758"/>
              <a:gd name="connsiteX3" fmla="*/ 4689111 w 4867553"/>
              <a:gd name="connsiteY3" fmla="*/ 165563 h 1401758"/>
              <a:gd name="connsiteX4" fmla="*/ 4867553 w 4867553"/>
              <a:gd name="connsiteY4" fmla="*/ 344005 h 1401758"/>
              <a:gd name="connsiteX5" fmla="*/ 4867553 w 4867553"/>
              <a:gd name="connsiteY5" fmla="*/ 1057754 h 1401758"/>
              <a:gd name="connsiteX6" fmla="*/ 4689111 w 4867553"/>
              <a:gd name="connsiteY6" fmla="*/ 1236196 h 1401758"/>
              <a:gd name="connsiteX7" fmla="*/ 1148334 w 4867553"/>
              <a:gd name="connsiteY7" fmla="*/ 1236196 h 1401758"/>
              <a:gd name="connsiteX8" fmla="*/ 1092747 w 4867553"/>
              <a:gd name="connsiteY8" fmla="*/ 1282059 h 1401758"/>
              <a:gd name="connsiteX9" fmla="*/ 700879 w 4867553"/>
              <a:gd name="connsiteY9" fmla="*/ 1401758 h 1401758"/>
              <a:gd name="connsiteX10" fmla="*/ 0 w 4867553"/>
              <a:gd name="connsiteY10" fmla="*/ 700879 h 1401758"/>
              <a:gd name="connsiteX11" fmla="*/ 700879 w 4867553"/>
              <a:gd name="connsiteY11" fmla="*/ 0 h 1401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67553" h="1401758">
                <a:moveTo>
                  <a:pt x="700879" y="0"/>
                </a:moveTo>
                <a:cubicBezTo>
                  <a:pt x="846036" y="0"/>
                  <a:pt x="980886" y="44127"/>
                  <a:pt x="1092747" y="119699"/>
                </a:cubicBezTo>
                <a:lnTo>
                  <a:pt x="1148335" y="165563"/>
                </a:lnTo>
                <a:lnTo>
                  <a:pt x="4689111" y="165563"/>
                </a:lnTo>
                <a:cubicBezTo>
                  <a:pt x="4787662" y="165563"/>
                  <a:pt x="4867553" y="245454"/>
                  <a:pt x="4867553" y="344005"/>
                </a:cubicBezTo>
                <a:lnTo>
                  <a:pt x="4867553" y="1057754"/>
                </a:lnTo>
                <a:cubicBezTo>
                  <a:pt x="4867553" y="1156305"/>
                  <a:pt x="4787662" y="1236196"/>
                  <a:pt x="4689111" y="1236196"/>
                </a:cubicBezTo>
                <a:lnTo>
                  <a:pt x="1148334" y="1236196"/>
                </a:lnTo>
                <a:lnTo>
                  <a:pt x="1092747" y="1282059"/>
                </a:lnTo>
                <a:cubicBezTo>
                  <a:pt x="980886" y="1357631"/>
                  <a:pt x="846036" y="1401758"/>
                  <a:pt x="700879" y="1401758"/>
                </a:cubicBezTo>
                <a:cubicBezTo>
                  <a:pt x="313794" y="1401758"/>
                  <a:pt x="0" y="1087964"/>
                  <a:pt x="0" y="700879"/>
                </a:cubicBezTo>
                <a:cubicBezTo>
                  <a:pt x="0" y="313794"/>
                  <a:pt x="313794" y="0"/>
                  <a:pt x="700879" y="0"/>
                </a:cubicBezTo>
                <a:close/>
              </a:path>
            </a:pathLst>
          </a:custGeom>
          <a:solidFill>
            <a:srgbClr val="EAE4D9">
              <a:alpha val="3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6411" tIns="43205" rIns="86411" bIns="43205" rtlCol="0" anchor="ctr">
            <a:spAutoFit/>
          </a:bodyPr>
          <a:lstStyle/>
          <a:p>
            <a:pPr algn="ctr"/>
            <a:endParaRPr lang="zh-CN" altLang="en-US" sz="1701" dirty="0">
              <a:solidFill>
                <a:srgbClr val="EAE4D9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2E0D853-999E-4AC1-A0A3-B9230B687415}"/>
              </a:ext>
            </a:extLst>
          </p:cNvPr>
          <p:cNvSpPr txBox="1"/>
          <p:nvPr/>
        </p:nvSpPr>
        <p:spPr>
          <a:xfrm>
            <a:off x="2101329" y="3069148"/>
            <a:ext cx="443345" cy="214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07D8495-586A-4184-9E4B-55C7BF04F005}"/>
              </a:ext>
            </a:extLst>
          </p:cNvPr>
          <p:cNvSpPr txBox="1"/>
          <p:nvPr/>
        </p:nvSpPr>
        <p:spPr>
          <a:xfrm>
            <a:off x="2018881" y="2776760"/>
            <a:ext cx="777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01</a:t>
            </a:r>
            <a:endParaRPr lang="zh-CN" altLang="en-US" sz="32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E54D463-46D2-4927-8BA5-634ED5A50987}"/>
              </a:ext>
            </a:extLst>
          </p:cNvPr>
          <p:cNvSpPr txBox="1"/>
          <p:nvPr/>
        </p:nvSpPr>
        <p:spPr>
          <a:xfrm>
            <a:off x="2757435" y="2752227"/>
            <a:ext cx="272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背景</a:t>
            </a:r>
            <a:r>
              <a:rPr lang="en-US" altLang="zh-CN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-</a:t>
            </a:r>
            <a:r>
              <a:rPr lang="zh-CN" altLang="en-US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缘起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2F29DAF-36EB-4099-A624-04F142D9BEE4}"/>
              </a:ext>
            </a:extLst>
          </p:cNvPr>
          <p:cNvCxnSpPr/>
          <p:nvPr/>
        </p:nvCxnSpPr>
        <p:spPr>
          <a:xfrm>
            <a:off x="2734857" y="2776760"/>
            <a:ext cx="0" cy="56024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A68CD80-8C08-4603-9328-D12604D35993}"/>
              </a:ext>
            </a:extLst>
          </p:cNvPr>
          <p:cNvSpPr/>
          <p:nvPr/>
        </p:nvSpPr>
        <p:spPr>
          <a:xfrm>
            <a:off x="6335992" y="2369493"/>
            <a:ext cx="4867553" cy="1401758"/>
          </a:xfrm>
          <a:custGeom>
            <a:avLst/>
            <a:gdLst>
              <a:gd name="connsiteX0" fmla="*/ 700879 w 4867553"/>
              <a:gd name="connsiteY0" fmla="*/ 0 h 1401758"/>
              <a:gd name="connsiteX1" fmla="*/ 1092747 w 4867553"/>
              <a:gd name="connsiteY1" fmla="*/ 119699 h 1401758"/>
              <a:gd name="connsiteX2" fmla="*/ 1148335 w 4867553"/>
              <a:gd name="connsiteY2" fmla="*/ 165563 h 1401758"/>
              <a:gd name="connsiteX3" fmla="*/ 4689111 w 4867553"/>
              <a:gd name="connsiteY3" fmla="*/ 165563 h 1401758"/>
              <a:gd name="connsiteX4" fmla="*/ 4867553 w 4867553"/>
              <a:gd name="connsiteY4" fmla="*/ 344005 h 1401758"/>
              <a:gd name="connsiteX5" fmla="*/ 4867553 w 4867553"/>
              <a:gd name="connsiteY5" fmla="*/ 1057754 h 1401758"/>
              <a:gd name="connsiteX6" fmla="*/ 4689111 w 4867553"/>
              <a:gd name="connsiteY6" fmla="*/ 1236196 h 1401758"/>
              <a:gd name="connsiteX7" fmla="*/ 1148334 w 4867553"/>
              <a:gd name="connsiteY7" fmla="*/ 1236196 h 1401758"/>
              <a:gd name="connsiteX8" fmla="*/ 1092747 w 4867553"/>
              <a:gd name="connsiteY8" fmla="*/ 1282059 h 1401758"/>
              <a:gd name="connsiteX9" fmla="*/ 700879 w 4867553"/>
              <a:gd name="connsiteY9" fmla="*/ 1401758 h 1401758"/>
              <a:gd name="connsiteX10" fmla="*/ 0 w 4867553"/>
              <a:gd name="connsiteY10" fmla="*/ 700879 h 1401758"/>
              <a:gd name="connsiteX11" fmla="*/ 700879 w 4867553"/>
              <a:gd name="connsiteY11" fmla="*/ 0 h 1401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67553" h="1401758">
                <a:moveTo>
                  <a:pt x="700879" y="0"/>
                </a:moveTo>
                <a:cubicBezTo>
                  <a:pt x="846036" y="0"/>
                  <a:pt x="980886" y="44127"/>
                  <a:pt x="1092747" y="119699"/>
                </a:cubicBezTo>
                <a:lnTo>
                  <a:pt x="1148335" y="165563"/>
                </a:lnTo>
                <a:lnTo>
                  <a:pt x="4689111" y="165563"/>
                </a:lnTo>
                <a:cubicBezTo>
                  <a:pt x="4787662" y="165563"/>
                  <a:pt x="4867553" y="245454"/>
                  <a:pt x="4867553" y="344005"/>
                </a:cubicBezTo>
                <a:lnTo>
                  <a:pt x="4867553" y="1057754"/>
                </a:lnTo>
                <a:cubicBezTo>
                  <a:pt x="4867553" y="1156305"/>
                  <a:pt x="4787662" y="1236196"/>
                  <a:pt x="4689111" y="1236196"/>
                </a:cubicBezTo>
                <a:lnTo>
                  <a:pt x="1148334" y="1236196"/>
                </a:lnTo>
                <a:lnTo>
                  <a:pt x="1092747" y="1282059"/>
                </a:lnTo>
                <a:cubicBezTo>
                  <a:pt x="980886" y="1357631"/>
                  <a:pt x="846036" y="1401758"/>
                  <a:pt x="700879" y="1401758"/>
                </a:cubicBezTo>
                <a:cubicBezTo>
                  <a:pt x="313794" y="1401758"/>
                  <a:pt x="0" y="1087964"/>
                  <a:pt x="0" y="700879"/>
                </a:cubicBezTo>
                <a:cubicBezTo>
                  <a:pt x="0" y="313794"/>
                  <a:pt x="313794" y="0"/>
                  <a:pt x="700879" y="0"/>
                </a:cubicBezTo>
                <a:close/>
              </a:path>
            </a:pathLst>
          </a:custGeom>
          <a:solidFill>
            <a:srgbClr val="EAE4D9">
              <a:alpha val="3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6411" tIns="43205" rIns="86411" bIns="43205" rtlCol="0" anchor="ctr">
            <a:spAutoFit/>
          </a:bodyPr>
          <a:lstStyle/>
          <a:p>
            <a:pPr algn="ctr"/>
            <a:endParaRPr lang="zh-CN" altLang="en-US" sz="1701">
              <a:solidFill>
                <a:srgbClr val="EAE4D9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56987CC-D4A8-4886-A4C2-A01C74019005}"/>
              </a:ext>
            </a:extLst>
          </p:cNvPr>
          <p:cNvSpPr txBox="1"/>
          <p:nvPr/>
        </p:nvSpPr>
        <p:spPr>
          <a:xfrm>
            <a:off x="7707436" y="3069148"/>
            <a:ext cx="443345" cy="214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B82BFD4-DE8A-4932-A0BC-A21B1CFDDB97}"/>
              </a:ext>
            </a:extLst>
          </p:cNvPr>
          <p:cNvSpPr txBox="1"/>
          <p:nvPr/>
        </p:nvSpPr>
        <p:spPr>
          <a:xfrm>
            <a:off x="7624988" y="2776760"/>
            <a:ext cx="777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02</a:t>
            </a:r>
            <a:endParaRPr lang="zh-CN" altLang="en-US" sz="32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92F7023-B35E-478E-A4F9-85F35212F5F0}"/>
              </a:ext>
            </a:extLst>
          </p:cNvPr>
          <p:cNvSpPr txBox="1"/>
          <p:nvPr/>
        </p:nvSpPr>
        <p:spPr>
          <a:xfrm>
            <a:off x="8363542" y="2752227"/>
            <a:ext cx="3109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应用场景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115D9EEC-589E-4CCC-AE4F-88788E0FDF4F}"/>
              </a:ext>
            </a:extLst>
          </p:cNvPr>
          <p:cNvCxnSpPr/>
          <p:nvPr/>
        </p:nvCxnSpPr>
        <p:spPr>
          <a:xfrm>
            <a:off x="8340964" y="2776760"/>
            <a:ext cx="0" cy="56024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花瓶里插着绿色的叶子&#10;&#10;描述已自动生成">
            <a:extLst>
              <a:ext uri="{FF2B5EF4-FFF2-40B4-BE49-F238E27FC236}">
                <a16:creationId xmlns:a16="http://schemas.microsoft.com/office/drawing/2014/main" id="{43CF5023-1675-4F02-82C4-3F0002628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489" y="1651821"/>
            <a:ext cx="962926" cy="2017696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E2B2C304-C0BE-4E61-9AD9-1909AE19E95B}"/>
              </a:ext>
            </a:extLst>
          </p:cNvPr>
          <p:cNvSpPr txBox="1"/>
          <p:nvPr/>
        </p:nvSpPr>
        <p:spPr>
          <a:xfrm>
            <a:off x="2816431" y="3200583"/>
            <a:ext cx="2258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latin typeface="+mn-ea"/>
              </a:rPr>
              <a:t>BACKGROUND &amp; REASONS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BC744FE-2699-49FA-A6C5-E58CD32B2983}"/>
              </a:ext>
            </a:extLst>
          </p:cNvPr>
          <p:cNvSpPr txBox="1"/>
          <p:nvPr/>
        </p:nvSpPr>
        <p:spPr>
          <a:xfrm>
            <a:off x="8363542" y="3200583"/>
            <a:ext cx="2683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latin typeface="+mn-ea"/>
              </a:rPr>
              <a:t>APPLICATION SITUATION</a:t>
            </a:r>
          </a:p>
        </p:txBody>
      </p:sp>
      <p:pic>
        <p:nvPicPr>
          <p:cNvPr id="3" name="图片 2" descr="花瓶里插着绿色的植物&#10;&#10;描述已自动生成">
            <a:extLst>
              <a:ext uri="{FF2B5EF4-FFF2-40B4-BE49-F238E27FC236}">
                <a16:creationId xmlns:a16="http://schemas.microsoft.com/office/drawing/2014/main" id="{FDE30C84-C454-41FD-97A6-48472CE7D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17" y="1265864"/>
            <a:ext cx="1971533" cy="2453627"/>
          </a:xfrm>
          <a:prstGeom prst="rect">
            <a:avLst/>
          </a:prstGeom>
        </p:spPr>
      </p:pic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4BAF9D06-FE1C-4A61-9B60-CBE31D48F9F5}"/>
              </a:ext>
            </a:extLst>
          </p:cNvPr>
          <p:cNvSpPr/>
          <p:nvPr/>
        </p:nvSpPr>
        <p:spPr>
          <a:xfrm>
            <a:off x="729885" y="4357700"/>
            <a:ext cx="4867553" cy="1401758"/>
          </a:xfrm>
          <a:custGeom>
            <a:avLst/>
            <a:gdLst>
              <a:gd name="connsiteX0" fmla="*/ 700879 w 4867553"/>
              <a:gd name="connsiteY0" fmla="*/ 0 h 1401758"/>
              <a:gd name="connsiteX1" fmla="*/ 1092747 w 4867553"/>
              <a:gd name="connsiteY1" fmla="*/ 119699 h 1401758"/>
              <a:gd name="connsiteX2" fmla="*/ 1148335 w 4867553"/>
              <a:gd name="connsiteY2" fmla="*/ 165563 h 1401758"/>
              <a:gd name="connsiteX3" fmla="*/ 4689111 w 4867553"/>
              <a:gd name="connsiteY3" fmla="*/ 165563 h 1401758"/>
              <a:gd name="connsiteX4" fmla="*/ 4867553 w 4867553"/>
              <a:gd name="connsiteY4" fmla="*/ 344005 h 1401758"/>
              <a:gd name="connsiteX5" fmla="*/ 4867553 w 4867553"/>
              <a:gd name="connsiteY5" fmla="*/ 1057754 h 1401758"/>
              <a:gd name="connsiteX6" fmla="*/ 4689111 w 4867553"/>
              <a:gd name="connsiteY6" fmla="*/ 1236196 h 1401758"/>
              <a:gd name="connsiteX7" fmla="*/ 1148334 w 4867553"/>
              <a:gd name="connsiteY7" fmla="*/ 1236196 h 1401758"/>
              <a:gd name="connsiteX8" fmla="*/ 1092747 w 4867553"/>
              <a:gd name="connsiteY8" fmla="*/ 1282059 h 1401758"/>
              <a:gd name="connsiteX9" fmla="*/ 700879 w 4867553"/>
              <a:gd name="connsiteY9" fmla="*/ 1401758 h 1401758"/>
              <a:gd name="connsiteX10" fmla="*/ 0 w 4867553"/>
              <a:gd name="connsiteY10" fmla="*/ 700879 h 1401758"/>
              <a:gd name="connsiteX11" fmla="*/ 700879 w 4867553"/>
              <a:gd name="connsiteY11" fmla="*/ 0 h 1401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67553" h="1401758">
                <a:moveTo>
                  <a:pt x="700879" y="0"/>
                </a:moveTo>
                <a:cubicBezTo>
                  <a:pt x="846036" y="0"/>
                  <a:pt x="980886" y="44127"/>
                  <a:pt x="1092747" y="119699"/>
                </a:cubicBezTo>
                <a:lnTo>
                  <a:pt x="1148335" y="165563"/>
                </a:lnTo>
                <a:lnTo>
                  <a:pt x="4689111" y="165563"/>
                </a:lnTo>
                <a:cubicBezTo>
                  <a:pt x="4787662" y="165563"/>
                  <a:pt x="4867553" y="245454"/>
                  <a:pt x="4867553" y="344005"/>
                </a:cubicBezTo>
                <a:lnTo>
                  <a:pt x="4867553" y="1057754"/>
                </a:lnTo>
                <a:cubicBezTo>
                  <a:pt x="4867553" y="1156305"/>
                  <a:pt x="4787662" y="1236196"/>
                  <a:pt x="4689111" y="1236196"/>
                </a:cubicBezTo>
                <a:lnTo>
                  <a:pt x="1148334" y="1236196"/>
                </a:lnTo>
                <a:lnTo>
                  <a:pt x="1092747" y="1282059"/>
                </a:lnTo>
                <a:cubicBezTo>
                  <a:pt x="980886" y="1357631"/>
                  <a:pt x="846036" y="1401758"/>
                  <a:pt x="700879" y="1401758"/>
                </a:cubicBezTo>
                <a:cubicBezTo>
                  <a:pt x="313794" y="1401758"/>
                  <a:pt x="0" y="1087964"/>
                  <a:pt x="0" y="700879"/>
                </a:cubicBezTo>
                <a:cubicBezTo>
                  <a:pt x="0" y="313794"/>
                  <a:pt x="313794" y="0"/>
                  <a:pt x="700879" y="0"/>
                </a:cubicBezTo>
                <a:close/>
              </a:path>
            </a:pathLst>
          </a:custGeom>
          <a:solidFill>
            <a:srgbClr val="EAE4D9">
              <a:alpha val="3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6411" tIns="43205" rIns="86411" bIns="43205" rtlCol="0" anchor="ctr">
            <a:spAutoFit/>
          </a:bodyPr>
          <a:lstStyle/>
          <a:p>
            <a:pPr algn="ctr"/>
            <a:endParaRPr lang="zh-CN" altLang="en-US" sz="1701">
              <a:solidFill>
                <a:srgbClr val="EAE4D9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DBF3415-B532-491D-8A88-CCA6681076A4}"/>
              </a:ext>
            </a:extLst>
          </p:cNvPr>
          <p:cNvSpPr txBox="1"/>
          <p:nvPr/>
        </p:nvSpPr>
        <p:spPr>
          <a:xfrm>
            <a:off x="2101329" y="5057355"/>
            <a:ext cx="443345" cy="214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72F8D35-8311-4D1B-9858-A79FF9732E47}"/>
              </a:ext>
            </a:extLst>
          </p:cNvPr>
          <p:cNvSpPr txBox="1"/>
          <p:nvPr/>
        </p:nvSpPr>
        <p:spPr>
          <a:xfrm>
            <a:off x="2018881" y="4764967"/>
            <a:ext cx="777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03</a:t>
            </a:r>
            <a:endParaRPr lang="zh-CN" altLang="en-US" sz="32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269CC79-35F6-4580-9BC1-875977CC3970}"/>
              </a:ext>
            </a:extLst>
          </p:cNvPr>
          <p:cNvSpPr txBox="1"/>
          <p:nvPr/>
        </p:nvSpPr>
        <p:spPr>
          <a:xfrm>
            <a:off x="2757435" y="4740434"/>
            <a:ext cx="272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项目描述</a:t>
            </a: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231E9808-D8C5-40A5-A99C-34C310C420AE}"/>
              </a:ext>
            </a:extLst>
          </p:cNvPr>
          <p:cNvCxnSpPr/>
          <p:nvPr/>
        </p:nvCxnSpPr>
        <p:spPr>
          <a:xfrm>
            <a:off x="2734857" y="4764967"/>
            <a:ext cx="0" cy="56024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26F266AE-E8F9-4E6B-B281-011979752613}"/>
              </a:ext>
            </a:extLst>
          </p:cNvPr>
          <p:cNvSpPr/>
          <p:nvPr/>
        </p:nvSpPr>
        <p:spPr>
          <a:xfrm>
            <a:off x="6335992" y="4357700"/>
            <a:ext cx="4867553" cy="1401758"/>
          </a:xfrm>
          <a:custGeom>
            <a:avLst/>
            <a:gdLst>
              <a:gd name="connsiteX0" fmla="*/ 700879 w 4867553"/>
              <a:gd name="connsiteY0" fmla="*/ 0 h 1401758"/>
              <a:gd name="connsiteX1" fmla="*/ 1092747 w 4867553"/>
              <a:gd name="connsiteY1" fmla="*/ 119699 h 1401758"/>
              <a:gd name="connsiteX2" fmla="*/ 1148335 w 4867553"/>
              <a:gd name="connsiteY2" fmla="*/ 165563 h 1401758"/>
              <a:gd name="connsiteX3" fmla="*/ 4689111 w 4867553"/>
              <a:gd name="connsiteY3" fmla="*/ 165563 h 1401758"/>
              <a:gd name="connsiteX4" fmla="*/ 4867553 w 4867553"/>
              <a:gd name="connsiteY4" fmla="*/ 344005 h 1401758"/>
              <a:gd name="connsiteX5" fmla="*/ 4867553 w 4867553"/>
              <a:gd name="connsiteY5" fmla="*/ 1057754 h 1401758"/>
              <a:gd name="connsiteX6" fmla="*/ 4689111 w 4867553"/>
              <a:gd name="connsiteY6" fmla="*/ 1236196 h 1401758"/>
              <a:gd name="connsiteX7" fmla="*/ 1148334 w 4867553"/>
              <a:gd name="connsiteY7" fmla="*/ 1236196 h 1401758"/>
              <a:gd name="connsiteX8" fmla="*/ 1092747 w 4867553"/>
              <a:gd name="connsiteY8" fmla="*/ 1282059 h 1401758"/>
              <a:gd name="connsiteX9" fmla="*/ 700879 w 4867553"/>
              <a:gd name="connsiteY9" fmla="*/ 1401758 h 1401758"/>
              <a:gd name="connsiteX10" fmla="*/ 0 w 4867553"/>
              <a:gd name="connsiteY10" fmla="*/ 700879 h 1401758"/>
              <a:gd name="connsiteX11" fmla="*/ 700879 w 4867553"/>
              <a:gd name="connsiteY11" fmla="*/ 0 h 1401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67553" h="1401758">
                <a:moveTo>
                  <a:pt x="700879" y="0"/>
                </a:moveTo>
                <a:cubicBezTo>
                  <a:pt x="846036" y="0"/>
                  <a:pt x="980886" y="44127"/>
                  <a:pt x="1092747" y="119699"/>
                </a:cubicBezTo>
                <a:lnTo>
                  <a:pt x="1148335" y="165563"/>
                </a:lnTo>
                <a:lnTo>
                  <a:pt x="4689111" y="165563"/>
                </a:lnTo>
                <a:cubicBezTo>
                  <a:pt x="4787662" y="165563"/>
                  <a:pt x="4867553" y="245454"/>
                  <a:pt x="4867553" y="344005"/>
                </a:cubicBezTo>
                <a:lnTo>
                  <a:pt x="4867553" y="1057754"/>
                </a:lnTo>
                <a:cubicBezTo>
                  <a:pt x="4867553" y="1156305"/>
                  <a:pt x="4787662" y="1236196"/>
                  <a:pt x="4689111" y="1236196"/>
                </a:cubicBezTo>
                <a:lnTo>
                  <a:pt x="1148334" y="1236196"/>
                </a:lnTo>
                <a:lnTo>
                  <a:pt x="1092747" y="1282059"/>
                </a:lnTo>
                <a:cubicBezTo>
                  <a:pt x="980886" y="1357631"/>
                  <a:pt x="846036" y="1401758"/>
                  <a:pt x="700879" y="1401758"/>
                </a:cubicBezTo>
                <a:cubicBezTo>
                  <a:pt x="313794" y="1401758"/>
                  <a:pt x="0" y="1087964"/>
                  <a:pt x="0" y="700879"/>
                </a:cubicBezTo>
                <a:cubicBezTo>
                  <a:pt x="0" y="313794"/>
                  <a:pt x="313794" y="0"/>
                  <a:pt x="700879" y="0"/>
                </a:cubicBezTo>
                <a:close/>
              </a:path>
            </a:pathLst>
          </a:custGeom>
          <a:solidFill>
            <a:srgbClr val="EAE4D9">
              <a:alpha val="3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6411" tIns="43205" rIns="86411" bIns="43205" rtlCol="0" anchor="ctr">
            <a:spAutoFit/>
          </a:bodyPr>
          <a:lstStyle/>
          <a:p>
            <a:pPr algn="ctr"/>
            <a:endParaRPr lang="zh-CN" altLang="en-US" sz="1701">
              <a:solidFill>
                <a:srgbClr val="EAE4D9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FCDE292-8BB5-47D3-8304-9C281A05A4D0}"/>
              </a:ext>
            </a:extLst>
          </p:cNvPr>
          <p:cNvSpPr txBox="1"/>
          <p:nvPr/>
        </p:nvSpPr>
        <p:spPr>
          <a:xfrm>
            <a:off x="7707436" y="5057355"/>
            <a:ext cx="443345" cy="214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2B177AC-D3C6-4588-9734-EBB1CD12D3BA}"/>
              </a:ext>
            </a:extLst>
          </p:cNvPr>
          <p:cNvSpPr txBox="1"/>
          <p:nvPr/>
        </p:nvSpPr>
        <p:spPr>
          <a:xfrm>
            <a:off x="7624988" y="4764967"/>
            <a:ext cx="777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04</a:t>
            </a:r>
            <a:endParaRPr lang="zh-CN" altLang="en-US" sz="32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EE042A83-72B8-49B5-99E3-C0A2B654ED12}"/>
              </a:ext>
            </a:extLst>
          </p:cNvPr>
          <p:cNvSpPr txBox="1"/>
          <p:nvPr/>
        </p:nvSpPr>
        <p:spPr>
          <a:xfrm>
            <a:off x="8363542" y="4740434"/>
            <a:ext cx="3109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报价</a:t>
            </a: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EE37EE5-F32E-4D17-A65A-CCED056035E3}"/>
              </a:ext>
            </a:extLst>
          </p:cNvPr>
          <p:cNvCxnSpPr/>
          <p:nvPr/>
        </p:nvCxnSpPr>
        <p:spPr>
          <a:xfrm>
            <a:off x="8340964" y="4764967"/>
            <a:ext cx="0" cy="56024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F50F6DBE-787F-4592-BFB0-30D3C07FC51C}"/>
              </a:ext>
            </a:extLst>
          </p:cNvPr>
          <p:cNvSpPr txBox="1"/>
          <p:nvPr/>
        </p:nvSpPr>
        <p:spPr>
          <a:xfrm>
            <a:off x="2780654" y="5188791"/>
            <a:ext cx="2588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latin typeface="+mn-ea"/>
              </a:rPr>
              <a:t>PROGRAM DESCRIPTION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2DD3523-6A4B-4273-83A2-46982CC8B3E2}"/>
              </a:ext>
            </a:extLst>
          </p:cNvPr>
          <p:cNvSpPr txBox="1"/>
          <p:nvPr/>
        </p:nvSpPr>
        <p:spPr>
          <a:xfrm>
            <a:off x="8402160" y="5188790"/>
            <a:ext cx="2256314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latin typeface="+mn-ea"/>
              </a:rPr>
              <a:t>CONSUMPTION</a:t>
            </a:r>
          </a:p>
        </p:txBody>
      </p:sp>
      <p:pic>
        <p:nvPicPr>
          <p:cNvPr id="21" name="图片 20" descr="花瓶里插着绿色的植物&#10;&#10;描述已自动生成">
            <a:extLst>
              <a:ext uri="{FF2B5EF4-FFF2-40B4-BE49-F238E27FC236}">
                <a16:creationId xmlns:a16="http://schemas.microsoft.com/office/drawing/2014/main" id="{9547EE16-AFFF-480C-8121-B56F92458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6" y="3804761"/>
            <a:ext cx="1460891" cy="1899011"/>
          </a:xfrm>
          <a:prstGeom prst="rect">
            <a:avLst/>
          </a:prstGeom>
        </p:spPr>
      </p:pic>
      <p:pic>
        <p:nvPicPr>
          <p:cNvPr id="29" name="图片 28" descr="花瓶里插着花&#10;&#10;描述已自动生成">
            <a:extLst>
              <a:ext uri="{FF2B5EF4-FFF2-40B4-BE49-F238E27FC236}">
                <a16:creationId xmlns:a16="http://schemas.microsoft.com/office/drawing/2014/main" id="{E17095F5-7933-465A-8125-70A7D13DBD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"/>
          <a:stretch/>
        </p:blipFill>
        <p:spPr>
          <a:xfrm>
            <a:off x="6463952" y="3903357"/>
            <a:ext cx="1115239" cy="1785164"/>
          </a:xfrm>
          <a:prstGeom prst="rect">
            <a:avLst/>
          </a:prstGeom>
          <a:effectLst/>
        </p:spPr>
      </p:pic>
      <p:sp>
        <p:nvSpPr>
          <p:cNvPr id="88" name="文本框 87">
            <a:extLst>
              <a:ext uri="{FF2B5EF4-FFF2-40B4-BE49-F238E27FC236}">
                <a16:creationId xmlns:a16="http://schemas.microsoft.com/office/drawing/2014/main" id="{BC8E91CD-1C6A-4DF3-89D4-C73679A8F2B2}"/>
              </a:ext>
            </a:extLst>
          </p:cNvPr>
          <p:cNvSpPr txBox="1"/>
          <p:nvPr/>
        </p:nvSpPr>
        <p:spPr>
          <a:xfrm>
            <a:off x="10816464" y="5979712"/>
            <a:ext cx="105877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1050" dirty="0">
                <a:latin typeface="+mn-ea"/>
              </a:rPr>
              <a:t>02</a:t>
            </a:r>
            <a:endParaRPr lang="zh-CN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9440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9C178-0163-1CCE-3F0D-5482DE75B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EE790C-D1DA-873E-3CD2-5BCCD7C004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534570"/>
            <a:ext cx="5162550" cy="387798"/>
          </a:xfrm>
        </p:spPr>
        <p:txBody>
          <a:bodyPr>
            <a:spAutoFit/>
          </a:bodyPr>
          <a:lstStyle/>
          <a:p>
            <a:r>
              <a:rPr lang="zh-CN" altLang="en-US" dirty="0"/>
              <a:t>报价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7B997B-C921-47BA-20F7-13F3E407EA8D}"/>
              </a:ext>
            </a:extLst>
          </p:cNvPr>
          <p:cNvSpPr txBox="1"/>
          <p:nvPr/>
        </p:nvSpPr>
        <p:spPr>
          <a:xfrm>
            <a:off x="10816464" y="5979712"/>
            <a:ext cx="105877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1050" dirty="0">
                <a:latin typeface="+mn-ea"/>
              </a:rPr>
              <a:t>16</a:t>
            </a:r>
            <a:endParaRPr lang="zh-CN" altLang="en-US" sz="1050" dirty="0">
              <a:latin typeface="+mn-ea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F701CC57-5C4E-88B5-72F9-5C23C599B8E8}"/>
              </a:ext>
            </a:extLst>
          </p:cNvPr>
          <p:cNvSpPr/>
          <p:nvPr/>
        </p:nvSpPr>
        <p:spPr>
          <a:xfrm>
            <a:off x="5766026" y="3429000"/>
            <a:ext cx="4166478" cy="1374636"/>
          </a:xfrm>
          <a:prstGeom prst="roundRect">
            <a:avLst>
              <a:gd name="adj" fmla="val 7031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雾化加湿器模块 </a:t>
            </a:r>
            <a:endParaRPr lang="en-US" altLang="zh-CN" sz="32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(7.8</a:t>
            </a:r>
            <a:r>
              <a:rPr lang="zh-CN" altLang="en-US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</a:t>
            </a:r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</a:p>
          <a:p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CA99337-7129-0AC0-EA4F-72E282AD985F}"/>
              </a:ext>
            </a:extLst>
          </p:cNvPr>
          <p:cNvGrpSpPr/>
          <p:nvPr/>
        </p:nvGrpSpPr>
        <p:grpSpPr>
          <a:xfrm>
            <a:off x="0" y="6097383"/>
            <a:ext cx="12192000" cy="760618"/>
            <a:chOff x="0" y="6097383"/>
            <a:chExt cx="12192000" cy="760618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7F4797DA-257E-16A3-5EB8-1F921A0793B5}"/>
                </a:ext>
              </a:extLst>
            </p:cNvPr>
            <p:cNvSpPr/>
            <p:nvPr/>
          </p:nvSpPr>
          <p:spPr>
            <a:xfrm>
              <a:off x="0" y="6097383"/>
              <a:ext cx="12192000" cy="760618"/>
            </a:xfrm>
            <a:custGeom>
              <a:avLst/>
              <a:gdLst>
                <a:gd name="connsiteX0" fmla="*/ 12192000 w 12192000"/>
                <a:gd name="connsiteY0" fmla="*/ 0 h 580183"/>
                <a:gd name="connsiteX1" fmla="*/ 12192000 w 12192000"/>
                <a:gd name="connsiteY1" fmla="*/ 580183 h 580183"/>
                <a:gd name="connsiteX2" fmla="*/ 9325530 w 12192000"/>
                <a:gd name="connsiteY2" fmla="*/ 580183 h 580183"/>
                <a:gd name="connsiteX3" fmla="*/ 9488423 w 12192000"/>
                <a:gd name="connsiteY3" fmla="*/ 563179 h 580183"/>
                <a:gd name="connsiteX4" fmla="*/ 11997595 w 12192000"/>
                <a:gd name="connsiteY4" fmla="*/ 69345 h 580183"/>
                <a:gd name="connsiteX5" fmla="*/ 0 w 12192000"/>
                <a:gd name="connsiteY5" fmla="*/ 0 h 580183"/>
                <a:gd name="connsiteX6" fmla="*/ 194406 w 12192000"/>
                <a:gd name="connsiteY6" fmla="*/ 69345 h 580183"/>
                <a:gd name="connsiteX7" fmla="*/ 2703577 w 12192000"/>
                <a:gd name="connsiteY7" fmla="*/ 563179 h 580183"/>
                <a:gd name="connsiteX8" fmla="*/ 2866470 w 12192000"/>
                <a:gd name="connsiteY8" fmla="*/ 580183 h 580183"/>
                <a:gd name="connsiteX9" fmla="*/ 0 w 12192000"/>
                <a:gd name="connsiteY9" fmla="*/ 580183 h 58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80183">
                  <a:moveTo>
                    <a:pt x="12192000" y="0"/>
                  </a:moveTo>
                  <a:lnTo>
                    <a:pt x="12192000" y="580183"/>
                  </a:lnTo>
                  <a:lnTo>
                    <a:pt x="9325530" y="580183"/>
                  </a:lnTo>
                  <a:lnTo>
                    <a:pt x="9488423" y="563179"/>
                  </a:lnTo>
                  <a:cubicBezTo>
                    <a:pt x="10496865" y="444465"/>
                    <a:pt x="11358099" y="274470"/>
                    <a:pt x="11997595" y="69345"/>
                  </a:cubicBezTo>
                  <a:close/>
                  <a:moveTo>
                    <a:pt x="0" y="0"/>
                  </a:moveTo>
                  <a:lnTo>
                    <a:pt x="194406" y="69345"/>
                  </a:lnTo>
                  <a:cubicBezTo>
                    <a:pt x="833901" y="274470"/>
                    <a:pt x="1695135" y="444465"/>
                    <a:pt x="2703577" y="563179"/>
                  </a:cubicBezTo>
                  <a:lnTo>
                    <a:pt x="2866470" y="580183"/>
                  </a:lnTo>
                  <a:lnTo>
                    <a:pt x="0" y="58018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90500" dist="38100" algn="tl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 sz="2000" dirty="0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3779609F-5DF1-15EF-ED14-01AB4F0170D4}"/>
                </a:ext>
              </a:extLst>
            </p:cNvPr>
            <p:cNvSpPr/>
            <p:nvPr/>
          </p:nvSpPr>
          <p:spPr>
            <a:xfrm>
              <a:off x="0" y="6376172"/>
              <a:ext cx="12192000" cy="481828"/>
            </a:xfrm>
            <a:custGeom>
              <a:avLst/>
              <a:gdLst>
                <a:gd name="connsiteX0" fmla="*/ 12192000 w 12192000"/>
                <a:gd name="connsiteY0" fmla="*/ 0 h 580183"/>
                <a:gd name="connsiteX1" fmla="*/ 12192000 w 12192000"/>
                <a:gd name="connsiteY1" fmla="*/ 580183 h 580183"/>
                <a:gd name="connsiteX2" fmla="*/ 9325530 w 12192000"/>
                <a:gd name="connsiteY2" fmla="*/ 580183 h 580183"/>
                <a:gd name="connsiteX3" fmla="*/ 9488423 w 12192000"/>
                <a:gd name="connsiteY3" fmla="*/ 563179 h 580183"/>
                <a:gd name="connsiteX4" fmla="*/ 11997595 w 12192000"/>
                <a:gd name="connsiteY4" fmla="*/ 69345 h 580183"/>
                <a:gd name="connsiteX5" fmla="*/ 0 w 12192000"/>
                <a:gd name="connsiteY5" fmla="*/ 0 h 580183"/>
                <a:gd name="connsiteX6" fmla="*/ 194406 w 12192000"/>
                <a:gd name="connsiteY6" fmla="*/ 69345 h 580183"/>
                <a:gd name="connsiteX7" fmla="*/ 2703577 w 12192000"/>
                <a:gd name="connsiteY7" fmla="*/ 563179 h 580183"/>
                <a:gd name="connsiteX8" fmla="*/ 2866470 w 12192000"/>
                <a:gd name="connsiteY8" fmla="*/ 580183 h 580183"/>
                <a:gd name="connsiteX9" fmla="*/ 0 w 12192000"/>
                <a:gd name="connsiteY9" fmla="*/ 580183 h 58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80183">
                  <a:moveTo>
                    <a:pt x="12192000" y="0"/>
                  </a:moveTo>
                  <a:lnTo>
                    <a:pt x="12192000" y="580183"/>
                  </a:lnTo>
                  <a:lnTo>
                    <a:pt x="9325530" y="580183"/>
                  </a:lnTo>
                  <a:lnTo>
                    <a:pt x="9488423" y="563179"/>
                  </a:lnTo>
                  <a:cubicBezTo>
                    <a:pt x="10496865" y="444465"/>
                    <a:pt x="11358099" y="274470"/>
                    <a:pt x="11997595" y="69345"/>
                  </a:cubicBezTo>
                  <a:close/>
                  <a:moveTo>
                    <a:pt x="0" y="0"/>
                  </a:moveTo>
                  <a:lnTo>
                    <a:pt x="194406" y="69345"/>
                  </a:lnTo>
                  <a:cubicBezTo>
                    <a:pt x="833901" y="274470"/>
                    <a:pt x="1695135" y="444465"/>
                    <a:pt x="2703577" y="563179"/>
                  </a:cubicBezTo>
                  <a:lnTo>
                    <a:pt x="2866470" y="580183"/>
                  </a:lnTo>
                  <a:lnTo>
                    <a:pt x="0" y="580183"/>
                  </a:lnTo>
                  <a:close/>
                </a:path>
              </a:pathLst>
            </a:custGeom>
            <a:gradFill flip="none" rotWithShape="1">
              <a:gsLst>
                <a:gs pos="4000">
                  <a:schemeClr val="accent1">
                    <a:lumMod val="80000"/>
                    <a:lumOff val="20000"/>
                  </a:schemeClr>
                </a:gs>
                <a:gs pos="50000">
                  <a:schemeClr val="accent1"/>
                </a:gs>
                <a:gs pos="99000">
                  <a:schemeClr val="accent1">
                    <a:lumMod val="80000"/>
                    <a:lumOff val="20000"/>
                  </a:schemeClr>
                </a:gs>
              </a:gsLst>
              <a:lin ang="2700000" scaled="1"/>
              <a:tileRect/>
            </a:gradFill>
            <a:ln w="635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0" algn="ctr" rotWithShape="0">
                <a:schemeClr val="accent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7A8B1564-B9A6-4A05-B62E-DF274B77B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" b="900"/>
          <a:stretch/>
        </p:blipFill>
        <p:spPr>
          <a:xfrm>
            <a:off x="341963" y="1354451"/>
            <a:ext cx="4496410" cy="44154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46ACD73-E6B1-490B-5263-C5F646B69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1867" y="265847"/>
            <a:ext cx="2489192" cy="14427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C40EB38-C15A-F8F8-6B74-41EB7D9B4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13" y="239643"/>
            <a:ext cx="1372644" cy="2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2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1EED6-00E7-85F0-9354-CEF2DC5E6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A5CE076-8EB8-67C0-1EB7-BA5D483985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534570"/>
            <a:ext cx="5162550" cy="387798"/>
          </a:xfrm>
        </p:spPr>
        <p:txBody>
          <a:bodyPr>
            <a:spAutoFit/>
          </a:bodyPr>
          <a:lstStyle/>
          <a:p>
            <a:r>
              <a:rPr lang="zh-CN" altLang="en-US" dirty="0"/>
              <a:t>报价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25D0A7-476F-19C4-32AE-6E890C21AE0A}"/>
              </a:ext>
            </a:extLst>
          </p:cNvPr>
          <p:cNvSpPr txBox="1"/>
          <p:nvPr/>
        </p:nvSpPr>
        <p:spPr>
          <a:xfrm>
            <a:off x="10816464" y="5979712"/>
            <a:ext cx="105877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1050" dirty="0">
                <a:latin typeface="+mn-ea"/>
              </a:rPr>
              <a:t>16</a:t>
            </a:r>
            <a:endParaRPr lang="zh-CN" altLang="en-US" sz="1050" dirty="0">
              <a:latin typeface="+mn-ea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2A4B366-ABAF-6A05-7F91-B4503C6411E9}"/>
              </a:ext>
            </a:extLst>
          </p:cNvPr>
          <p:cNvSpPr/>
          <p:nvPr/>
        </p:nvSpPr>
        <p:spPr>
          <a:xfrm>
            <a:off x="5766026" y="3429000"/>
            <a:ext cx="4166478" cy="1374636"/>
          </a:xfrm>
          <a:prstGeom prst="roundRect">
            <a:avLst>
              <a:gd name="adj" fmla="val 7031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LED</a:t>
            </a:r>
            <a:r>
              <a:rPr lang="zh-CN" altLang="en-US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模块 </a:t>
            </a:r>
            <a:endParaRPr lang="en-US" altLang="zh-CN" sz="32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(4.9</a:t>
            </a:r>
            <a:r>
              <a:rPr lang="zh-CN" altLang="en-US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</a:t>
            </a:r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</a:p>
          <a:p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6BF6392-893B-7AF1-F8CB-8D1CD2CE78B4}"/>
              </a:ext>
            </a:extLst>
          </p:cNvPr>
          <p:cNvGrpSpPr/>
          <p:nvPr/>
        </p:nvGrpSpPr>
        <p:grpSpPr>
          <a:xfrm>
            <a:off x="0" y="6097383"/>
            <a:ext cx="12192000" cy="760618"/>
            <a:chOff x="0" y="6097383"/>
            <a:chExt cx="12192000" cy="760618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63049266-9D00-C00B-F7DB-B3E18B469711}"/>
                </a:ext>
              </a:extLst>
            </p:cNvPr>
            <p:cNvSpPr/>
            <p:nvPr/>
          </p:nvSpPr>
          <p:spPr>
            <a:xfrm>
              <a:off x="0" y="6097383"/>
              <a:ext cx="12192000" cy="760618"/>
            </a:xfrm>
            <a:custGeom>
              <a:avLst/>
              <a:gdLst>
                <a:gd name="connsiteX0" fmla="*/ 12192000 w 12192000"/>
                <a:gd name="connsiteY0" fmla="*/ 0 h 580183"/>
                <a:gd name="connsiteX1" fmla="*/ 12192000 w 12192000"/>
                <a:gd name="connsiteY1" fmla="*/ 580183 h 580183"/>
                <a:gd name="connsiteX2" fmla="*/ 9325530 w 12192000"/>
                <a:gd name="connsiteY2" fmla="*/ 580183 h 580183"/>
                <a:gd name="connsiteX3" fmla="*/ 9488423 w 12192000"/>
                <a:gd name="connsiteY3" fmla="*/ 563179 h 580183"/>
                <a:gd name="connsiteX4" fmla="*/ 11997595 w 12192000"/>
                <a:gd name="connsiteY4" fmla="*/ 69345 h 580183"/>
                <a:gd name="connsiteX5" fmla="*/ 0 w 12192000"/>
                <a:gd name="connsiteY5" fmla="*/ 0 h 580183"/>
                <a:gd name="connsiteX6" fmla="*/ 194406 w 12192000"/>
                <a:gd name="connsiteY6" fmla="*/ 69345 h 580183"/>
                <a:gd name="connsiteX7" fmla="*/ 2703577 w 12192000"/>
                <a:gd name="connsiteY7" fmla="*/ 563179 h 580183"/>
                <a:gd name="connsiteX8" fmla="*/ 2866470 w 12192000"/>
                <a:gd name="connsiteY8" fmla="*/ 580183 h 580183"/>
                <a:gd name="connsiteX9" fmla="*/ 0 w 12192000"/>
                <a:gd name="connsiteY9" fmla="*/ 580183 h 58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80183">
                  <a:moveTo>
                    <a:pt x="12192000" y="0"/>
                  </a:moveTo>
                  <a:lnTo>
                    <a:pt x="12192000" y="580183"/>
                  </a:lnTo>
                  <a:lnTo>
                    <a:pt x="9325530" y="580183"/>
                  </a:lnTo>
                  <a:lnTo>
                    <a:pt x="9488423" y="563179"/>
                  </a:lnTo>
                  <a:cubicBezTo>
                    <a:pt x="10496865" y="444465"/>
                    <a:pt x="11358099" y="274470"/>
                    <a:pt x="11997595" y="69345"/>
                  </a:cubicBezTo>
                  <a:close/>
                  <a:moveTo>
                    <a:pt x="0" y="0"/>
                  </a:moveTo>
                  <a:lnTo>
                    <a:pt x="194406" y="69345"/>
                  </a:lnTo>
                  <a:cubicBezTo>
                    <a:pt x="833901" y="274470"/>
                    <a:pt x="1695135" y="444465"/>
                    <a:pt x="2703577" y="563179"/>
                  </a:cubicBezTo>
                  <a:lnTo>
                    <a:pt x="2866470" y="580183"/>
                  </a:lnTo>
                  <a:lnTo>
                    <a:pt x="0" y="58018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90500" dist="38100" algn="tl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 sz="2000" dirty="0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4939E67D-6C91-D46C-B1FC-8E9CDE07185B}"/>
                </a:ext>
              </a:extLst>
            </p:cNvPr>
            <p:cNvSpPr/>
            <p:nvPr/>
          </p:nvSpPr>
          <p:spPr>
            <a:xfrm>
              <a:off x="0" y="6376172"/>
              <a:ext cx="12192000" cy="481828"/>
            </a:xfrm>
            <a:custGeom>
              <a:avLst/>
              <a:gdLst>
                <a:gd name="connsiteX0" fmla="*/ 12192000 w 12192000"/>
                <a:gd name="connsiteY0" fmla="*/ 0 h 580183"/>
                <a:gd name="connsiteX1" fmla="*/ 12192000 w 12192000"/>
                <a:gd name="connsiteY1" fmla="*/ 580183 h 580183"/>
                <a:gd name="connsiteX2" fmla="*/ 9325530 w 12192000"/>
                <a:gd name="connsiteY2" fmla="*/ 580183 h 580183"/>
                <a:gd name="connsiteX3" fmla="*/ 9488423 w 12192000"/>
                <a:gd name="connsiteY3" fmla="*/ 563179 h 580183"/>
                <a:gd name="connsiteX4" fmla="*/ 11997595 w 12192000"/>
                <a:gd name="connsiteY4" fmla="*/ 69345 h 580183"/>
                <a:gd name="connsiteX5" fmla="*/ 0 w 12192000"/>
                <a:gd name="connsiteY5" fmla="*/ 0 h 580183"/>
                <a:gd name="connsiteX6" fmla="*/ 194406 w 12192000"/>
                <a:gd name="connsiteY6" fmla="*/ 69345 h 580183"/>
                <a:gd name="connsiteX7" fmla="*/ 2703577 w 12192000"/>
                <a:gd name="connsiteY7" fmla="*/ 563179 h 580183"/>
                <a:gd name="connsiteX8" fmla="*/ 2866470 w 12192000"/>
                <a:gd name="connsiteY8" fmla="*/ 580183 h 580183"/>
                <a:gd name="connsiteX9" fmla="*/ 0 w 12192000"/>
                <a:gd name="connsiteY9" fmla="*/ 580183 h 58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80183">
                  <a:moveTo>
                    <a:pt x="12192000" y="0"/>
                  </a:moveTo>
                  <a:lnTo>
                    <a:pt x="12192000" y="580183"/>
                  </a:lnTo>
                  <a:lnTo>
                    <a:pt x="9325530" y="580183"/>
                  </a:lnTo>
                  <a:lnTo>
                    <a:pt x="9488423" y="563179"/>
                  </a:lnTo>
                  <a:cubicBezTo>
                    <a:pt x="10496865" y="444465"/>
                    <a:pt x="11358099" y="274470"/>
                    <a:pt x="11997595" y="69345"/>
                  </a:cubicBezTo>
                  <a:close/>
                  <a:moveTo>
                    <a:pt x="0" y="0"/>
                  </a:moveTo>
                  <a:lnTo>
                    <a:pt x="194406" y="69345"/>
                  </a:lnTo>
                  <a:cubicBezTo>
                    <a:pt x="833901" y="274470"/>
                    <a:pt x="1695135" y="444465"/>
                    <a:pt x="2703577" y="563179"/>
                  </a:cubicBezTo>
                  <a:lnTo>
                    <a:pt x="2866470" y="580183"/>
                  </a:lnTo>
                  <a:lnTo>
                    <a:pt x="0" y="580183"/>
                  </a:lnTo>
                  <a:close/>
                </a:path>
              </a:pathLst>
            </a:custGeom>
            <a:gradFill flip="none" rotWithShape="1">
              <a:gsLst>
                <a:gs pos="4000">
                  <a:schemeClr val="accent1">
                    <a:lumMod val="80000"/>
                    <a:lumOff val="20000"/>
                  </a:schemeClr>
                </a:gs>
                <a:gs pos="50000">
                  <a:schemeClr val="accent1"/>
                </a:gs>
                <a:gs pos="99000">
                  <a:schemeClr val="accent1">
                    <a:lumMod val="80000"/>
                    <a:lumOff val="20000"/>
                  </a:schemeClr>
                </a:gs>
              </a:gsLst>
              <a:lin ang="2700000" scaled="1"/>
              <a:tileRect/>
            </a:gradFill>
            <a:ln w="635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0" algn="ctr" rotWithShape="0">
                <a:schemeClr val="accent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20CEF8EF-4E20-A533-A7D4-4EB1D5FFE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" b="900"/>
          <a:stretch/>
        </p:blipFill>
        <p:spPr>
          <a:xfrm>
            <a:off x="361841" y="1354451"/>
            <a:ext cx="4496410" cy="44154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9F8C51-FF68-6870-6B14-5C83FA5CB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87409" y="265847"/>
            <a:ext cx="2458108" cy="14427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5601ED-2397-3A2D-45B1-79D95BB1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13" y="239643"/>
            <a:ext cx="1372644" cy="2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3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08562-9AF2-3FFF-D7EB-C622242E1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41C297-39C4-0794-725A-E039D7611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534570"/>
            <a:ext cx="5162550" cy="387798"/>
          </a:xfrm>
        </p:spPr>
        <p:txBody>
          <a:bodyPr>
            <a:spAutoFit/>
          </a:bodyPr>
          <a:lstStyle/>
          <a:p>
            <a:r>
              <a:rPr lang="zh-CN" altLang="en-US" dirty="0"/>
              <a:t>报价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F32F55-7A28-792C-4292-339A415EDDC5}"/>
              </a:ext>
            </a:extLst>
          </p:cNvPr>
          <p:cNvSpPr txBox="1"/>
          <p:nvPr/>
        </p:nvSpPr>
        <p:spPr>
          <a:xfrm>
            <a:off x="10816464" y="5979712"/>
            <a:ext cx="105877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1050" dirty="0">
                <a:latin typeface="+mn-ea"/>
              </a:rPr>
              <a:t>16</a:t>
            </a:r>
            <a:endParaRPr lang="zh-CN" altLang="en-US" sz="1050" dirty="0">
              <a:latin typeface="+mn-ea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D51D99B-E611-0603-BE07-299DEEB655F8}"/>
              </a:ext>
            </a:extLst>
          </p:cNvPr>
          <p:cNvSpPr/>
          <p:nvPr/>
        </p:nvSpPr>
        <p:spPr>
          <a:xfrm>
            <a:off x="5766026" y="3429000"/>
            <a:ext cx="4166478" cy="1374636"/>
          </a:xfrm>
          <a:prstGeom prst="roundRect">
            <a:avLst>
              <a:gd name="adj" fmla="val 7031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zh-CN" sz="3200" b="1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WiFi</a:t>
            </a:r>
            <a:r>
              <a:rPr lang="zh-CN" altLang="en-US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模块 </a:t>
            </a:r>
            <a:endParaRPr lang="en-US" altLang="zh-CN" sz="32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？？？元</a:t>
            </a:r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</a:p>
          <a:p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4B6AB26-D452-CCBB-5D5A-C30DC5F13C03}"/>
              </a:ext>
            </a:extLst>
          </p:cNvPr>
          <p:cNvGrpSpPr/>
          <p:nvPr/>
        </p:nvGrpSpPr>
        <p:grpSpPr>
          <a:xfrm>
            <a:off x="0" y="6097383"/>
            <a:ext cx="12192000" cy="760618"/>
            <a:chOff x="0" y="6097383"/>
            <a:chExt cx="12192000" cy="760618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1FAE4080-658A-3540-91B4-9513228CADBB}"/>
                </a:ext>
              </a:extLst>
            </p:cNvPr>
            <p:cNvSpPr/>
            <p:nvPr/>
          </p:nvSpPr>
          <p:spPr>
            <a:xfrm>
              <a:off x="0" y="6097383"/>
              <a:ext cx="12192000" cy="760618"/>
            </a:xfrm>
            <a:custGeom>
              <a:avLst/>
              <a:gdLst>
                <a:gd name="connsiteX0" fmla="*/ 12192000 w 12192000"/>
                <a:gd name="connsiteY0" fmla="*/ 0 h 580183"/>
                <a:gd name="connsiteX1" fmla="*/ 12192000 w 12192000"/>
                <a:gd name="connsiteY1" fmla="*/ 580183 h 580183"/>
                <a:gd name="connsiteX2" fmla="*/ 9325530 w 12192000"/>
                <a:gd name="connsiteY2" fmla="*/ 580183 h 580183"/>
                <a:gd name="connsiteX3" fmla="*/ 9488423 w 12192000"/>
                <a:gd name="connsiteY3" fmla="*/ 563179 h 580183"/>
                <a:gd name="connsiteX4" fmla="*/ 11997595 w 12192000"/>
                <a:gd name="connsiteY4" fmla="*/ 69345 h 580183"/>
                <a:gd name="connsiteX5" fmla="*/ 0 w 12192000"/>
                <a:gd name="connsiteY5" fmla="*/ 0 h 580183"/>
                <a:gd name="connsiteX6" fmla="*/ 194406 w 12192000"/>
                <a:gd name="connsiteY6" fmla="*/ 69345 h 580183"/>
                <a:gd name="connsiteX7" fmla="*/ 2703577 w 12192000"/>
                <a:gd name="connsiteY7" fmla="*/ 563179 h 580183"/>
                <a:gd name="connsiteX8" fmla="*/ 2866470 w 12192000"/>
                <a:gd name="connsiteY8" fmla="*/ 580183 h 580183"/>
                <a:gd name="connsiteX9" fmla="*/ 0 w 12192000"/>
                <a:gd name="connsiteY9" fmla="*/ 580183 h 58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80183">
                  <a:moveTo>
                    <a:pt x="12192000" y="0"/>
                  </a:moveTo>
                  <a:lnTo>
                    <a:pt x="12192000" y="580183"/>
                  </a:lnTo>
                  <a:lnTo>
                    <a:pt x="9325530" y="580183"/>
                  </a:lnTo>
                  <a:lnTo>
                    <a:pt x="9488423" y="563179"/>
                  </a:lnTo>
                  <a:cubicBezTo>
                    <a:pt x="10496865" y="444465"/>
                    <a:pt x="11358099" y="274470"/>
                    <a:pt x="11997595" y="69345"/>
                  </a:cubicBezTo>
                  <a:close/>
                  <a:moveTo>
                    <a:pt x="0" y="0"/>
                  </a:moveTo>
                  <a:lnTo>
                    <a:pt x="194406" y="69345"/>
                  </a:lnTo>
                  <a:cubicBezTo>
                    <a:pt x="833901" y="274470"/>
                    <a:pt x="1695135" y="444465"/>
                    <a:pt x="2703577" y="563179"/>
                  </a:cubicBezTo>
                  <a:lnTo>
                    <a:pt x="2866470" y="580183"/>
                  </a:lnTo>
                  <a:lnTo>
                    <a:pt x="0" y="58018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90500" dist="38100" algn="tl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 sz="2000" dirty="0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BEDD6CD2-58CF-AB4E-375A-0331C5D8778F}"/>
                </a:ext>
              </a:extLst>
            </p:cNvPr>
            <p:cNvSpPr/>
            <p:nvPr/>
          </p:nvSpPr>
          <p:spPr>
            <a:xfrm>
              <a:off x="0" y="6376172"/>
              <a:ext cx="12192000" cy="481828"/>
            </a:xfrm>
            <a:custGeom>
              <a:avLst/>
              <a:gdLst>
                <a:gd name="connsiteX0" fmla="*/ 12192000 w 12192000"/>
                <a:gd name="connsiteY0" fmla="*/ 0 h 580183"/>
                <a:gd name="connsiteX1" fmla="*/ 12192000 w 12192000"/>
                <a:gd name="connsiteY1" fmla="*/ 580183 h 580183"/>
                <a:gd name="connsiteX2" fmla="*/ 9325530 w 12192000"/>
                <a:gd name="connsiteY2" fmla="*/ 580183 h 580183"/>
                <a:gd name="connsiteX3" fmla="*/ 9488423 w 12192000"/>
                <a:gd name="connsiteY3" fmla="*/ 563179 h 580183"/>
                <a:gd name="connsiteX4" fmla="*/ 11997595 w 12192000"/>
                <a:gd name="connsiteY4" fmla="*/ 69345 h 580183"/>
                <a:gd name="connsiteX5" fmla="*/ 0 w 12192000"/>
                <a:gd name="connsiteY5" fmla="*/ 0 h 580183"/>
                <a:gd name="connsiteX6" fmla="*/ 194406 w 12192000"/>
                <a:gd name="connsiteY6" fmla="*/ 69345 h 580183"/>
                <a:gd name="connsiteX7" fmla="*/ 2703577 w 12192000"/>
                <a:gd name="connsiteY7" fmla="*/ 563179 h 580183"/>
                <a:gd name="connsiteX8" fmla="*/ 2866470 w 12192000"/>
                <a:gd name="connsiteY8" fmla="*/ 580183 h 580183"/>
                <a:gd name="connsiteX9" fmla="*/ 0 w 12192000"/>
                <a:gd name="connsiteY9" fmla="*/ 580183 h 58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80183">
                  <a:moveTo>
                    <a:pt x="12192000" y="0"/>
                  </a:moveTo>
                  <a:lnTo>
                    <a:pt x="12192000" y="580183"/>
                  </a:lnTo>
                  <a:lnTo>
                    <a:pt x="9325530" y="580183"/>
                  </a:lnTo>
                  <a:lnTo>
                    <a:pt x="9488423" y="563179"/>
                  </a:lnTo>
                  <a:cubicBezTo>
                    <a:pt x="10496865" y="444465"/>
                    <a:pt x="11358099" y="274470"/>
                    <a:pt x="11997595" y="69345"/>
                  </a:cubicBezTo>
                  <a:close/>
                  <a:moveTo>
                    <a:pt x="0" y="0"/>
                  </a:moveTo>
                  <a:lnTo>
                    <a:pt x="194406" y="69345"/>
                  </a:lnTo>
                  <a:cubicBezTo>
                    <a:pt x="833901" y="274470"/>
                    <a:pt x="1695135" y="444465"/>
                    <a:pt x="2703577" y="563179"/>
                  </a:cubicBezTo>
                  <a:lnTo>
                    <a:pt x="2866470" y="580183"/>
                  </a:lnTo>
                  <a:lnTo>
                    <a:pt x="0" y="580183"/>
                  </a:lnTo>
                  <a:close/>
                </a:path>
              </a:pathLst>
            </a:custGeom>
            <a:gradFill flip="none" rotWithShape="1">
              <a:gsLst>
                <a:gs pos="4000">
                  <a:schemeClr val="accent1">
                    <a:lumMod val="80000"/>
                    <a:lumOff val="20000"/>
                  </a:schemeClr>
                </a:gs>
                <a:gs pos="50000">
                  <a:schemeClr val="accent1"/>
                </a:gs>
                <a:gs pos="99000">
                  <a:schemeClr val="accent1">
                    <a:lumMod val="80000"/>
                    <a:lumOff val="20000"/>
                  </a:schemeClr>
                </a:gs>
              </a:gsLst>
              <a:lin ang="2700000" scaled="1"/>
              <a:tileRect/>
            </a:gradFill>
            <a:ln w="635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0" algn="ctr" rotWithShape="0">
                <a:schemeClr val="accent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BDAE4A00-03F0-B566-C137-864284E92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" b="900"/>
          <a:stretch/>
        </p:blipFill>
        <p:spPr>
          <a:xfrm>
            <a:off x="361841" y="1354451"/>
            <a:ext cx="4496410" cy="44154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8DB2305-0565-ABC1-7E24-6A0A61995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87409" y="267731"/>
            <a:ext cx="2458108" cy="14390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24CF21-062D-4A18-27FA-96042EBAF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13" y="239643"/>
            <a:ext cx="1372644" cy="2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91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38F2F1-9967-4831-BB16-02CDB892DE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534570"/>
            <a:ext cx="5162550" cy="387798"/>
          </a:xfrm>
        </p:spPr>
        <p:txBody>
          <a:bodyPr>
            <a:spAutoFit/>
          </a:bodyPr>
          <a:lstStyle/>
          <a:p>
            <a:r>
              <a:rPr lang="zh-CN" altLang="en-US" dirty="0"/>
              <a:t>报价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AABC9F-121F-4BBD-96B8-7AAB37EA0076}"/>
              </a:ext>
            </a:extLst>
          </p:cNvPr>
          <p:cNvSpPr txBox="1"/>
          <p:nvPr/>
        </p:nvSpPr>
        <p:spPr>
          <a:xfrm>
            <a:off x="10816464" y="5979712"/>
            <a:ext cx="105877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1050" dirty="0">
                <a:latin typeface="+mn-ea"/>
              </a:rPr>
              <a:t>16</a:t>
            </a:r>
            <a:endParaRPr lang="zh-CN" altLang="en-US" sz="1050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9AAEB9-345C-402A-81A5-C41BE2972DA7}"/>
              </a:ext>
            </a:extLst>
          </p:cNvPr>
          <p:cNvSpPr txBox="1"/>
          <p:nvPr/>
        </p:nvSpPr>
        <p:spPr>
          <a:xfrm>
            <a:off x="1706117" y="684028"/>
            <a:ext cx="2833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latin typeface="+mn-ea"/>
              </a:rPr>
              <a:t>CONSUMPTION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F32A502-7161-4439-8080-6C1D2AC34427}"/>
              </a:ext>
            </a:extLst>
          </p:cNvPr>
          <p:cNvSpPr/>
          <p:nvPr/>
        </p:nvSpPr>
        <p:spPr>
          <a:xfrm>
            <a:off x="677612" y="1965713"/>
            <a:ext cx="10738533" cy="4187845"/>
          </a:xfrm>
          <a:prstGeom prst="roundRect">
            <a:avLst>
              <a:gd name="adj" fmla="val 7031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普中</a:t>
            </a:r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-51</a:t>
            </a:r>
            <a:r>
              <a:rPr lang="zh-CN" altLang="en-US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单片机开发板</a:t>
            </a:r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预估</a:t>
            </a:r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170</a:t>
            </a:r>
            <a:r>
              <a:rPr lang="zh-CN" altLang="en-US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</a:t>
            </a:r>
            <a:r>
              <a:rPr lang="en-US" altLang="zh-CN" sz="3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</a:p>
          <a:p>
            <a:r>
              <a:rPr lang="zh-CN" altLang="en-US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温度传感器模块：</a:t>
            </a:r>
            <a:r>
              <a:rPr lang="en-US" altLang="zh-CN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DS18B20	(20</a:t>
            </a:r>
            <a:r>
              <a:rPr lang="zh-CN" altLang="en-US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</a:t>
            </a:r>
            <a:r>
              <a:rPr lang="en-US" altLang="zh-CN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</a:p>
          <a:p>
            <a:r>
              <a:rPr lang="zh-CN" altLang="en-US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土壤湿度传感器模块</a:t>
            </a:r>
            <a:r>
              <a:rPr lang="en-US" altLang="zh-CN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(5.8</a:t>
            </a:r>
            <a:r>
              <a:rPr lang="zh-CN" altLang="en-US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</a:t>
            </a:r>
            <a:r>
              <a:rPr lang="en-US" altLang="zh-CN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</a:p>
          <a:p>
            <a:r>
              <a:rPr lang="zh-CN" altLang="en-US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液面高度传感器模块</a:t>
            </a:r>
            <a:r>
              <a:rPr lang="en-US" altLang="zh-CN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(7.8</a:t>
            </a:r>
            <a:r>
              <a:rPr lang="zh-CN" altLang="en-US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</a:t>
            </a:r>
            <a:r>
              <a:rPr lang="en-US" altLang="zh-CN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</a:p>
          <a:p>
            <a:r>
              <a:rPr lang="zh-CN" altLang="en-US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气体湿度传感器模块：</a:t>
            </a:r>
            <a:r>
              <a:rPr lang="en-US" altLang="zh-CN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DHT11(18.8</a:t>
            </a:r>
            <a:r>
              <a:rPr lang="zh-CN" altLang="en-US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</a:t>
            </a:r>
            <a:r>
              <a:rPr lang="en-US" altLang="zh-CN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</a:p>
          <a:p>
            <a:r>
              <a:rPr lang="zh-CN" altLang="en-US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雾化加湿器模块 </a:t>
            </a:r>
            <a:r>
              <a:rPr lang="en-US" altLang="zh-CN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(7.8</a:t>
            </a:r>
            <a:r>
              <a:rPr lang="zh-CN" altLang="en-US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</a:t>
            </a:r>
            <a:r>
              <a:rPr lang="en-US" altLang="zh-CN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 </a:t>
            </a:r>
          </a:p>
          <a:p>
            <a:r>
              <a:rPr lang="en-US" altLang="zh-CN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LED</a:t>
            </a:r>
            <a:r>
              <a:rPr lang="zh-CN" altLang="en-US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模块 </a:t>
            </a:r>
            <a:r>
              <a:rPr lang="en-US" altLang="zh-CN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(4.9</a:t>
            </a:r>
            <a:r>
              <a:rPr lang="zh-CN" altLang="en-US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</a:t>
            </a:r>
            <a:r>
              <a:rPr lang="en-US" altLang="zh-CN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</a:p>
          <a:p>
            <a:r>
              <a:rPr lang="en-US" altLang="zh-CN" sz="2800" b="1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WiFi</a:t>
            </a:r>
            <a:r>
              <a:rPr lang="zh-CN" altLang="en-US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模块</a:t>
            </a:r>
            <a:r>
              <a:rPr lang="en-US" altLang="zh-CN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(???</a:t>
            </a:r>
            <a:r>
              <a:rPr lang="zh-CN" altLang="en-US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</a:t>
            </a:r>
            <a:r>
              <a:rPr lang="en-US" altLang="zh-CN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</a:p>
          <a:p>
            <a:r>
              <a:rPr lang="en-US" altLang="zh-CN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3D</a:t>
            </a:r>
            <a:r>
              <a:rPr lang="zh-CN" altLang="en-US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打印、杜邦线等</a:t>
            </a:r>
            <a:r>
              <a:rPr lang="en-US" altLang="zh-CN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(50</a:t>
            </a:r>
            <a:r>
              <a:rPr lang="zh-CN" altLang="en-US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</a:t>
            </a:r>
            <a:r>
              <a:rPr lang="en-US" altLang="zh-CN" sz="28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C157363-0DBD-4A8C-B788-94E1AB9DC0E2}"/>
              </a:ext>
            </a:extLst>
          </p:cNvPr>
          <p:cNvGrpSpPr/>
          <p:nvPr/>
        </p:nvGrpSpPr>
        <p:grpSpPr>
          <a:xfrm>
            <a:off x="0" y="6097383"/>
            <a:ext cx="12192000" cy="760618"/>
            <a:chOff x="0" y="6097383"/>
            <a:chExt cx="12192000" cy="760618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58A92459-9586-4F99-B316-0DF4612FA219}"/>
                </a:ext>
              </a:extLst>
            </p:cNvPr>
            <p:cNvSpPr/>
            <p:nvPr/>
          </p:nvSpPr>
          <p:spPr>
            <a:xfrm>
              <a:off x="0" y="6097383"/>
              <a:ext cx="12192000" cy="760618"/>
            </a:xfrm>
            <a:custGeom>
              <a:avLst/>
              <a:gdLst>
                <a:gd name="connsiteX0" fmla="*/ 12192000 w 12192000"/>
                <a:gd name="connsiteY0" fmla="*/ 0 h 580183"/>
                <a:gd name="connsiteX1" fmla="*/ 12192000 w 12192000"/>
                <a:gd name="connsiteY1" fmla="*/ 580183 h 580183"/>
                <a:gd name="connsiteX2" fmla="*/ 9325530 w 12192000"/>
                <a:gd name="connsiteY2" fmla="*/ 580183 h 580183"/>
                <a:gd name="connsiteX3" fmla="*/ 9488423 w 12192000"/>
                <a:gd name="connsiteY3" fmla="*/ 563179 h 580183"/>
                <a:gd name="connsiteX4" fmla="*/ 11997595 w 12192000"/>
                <a:gd name="connsiteY4" fmla="*/ 69345 h 580183"/>
                <a:gd name="connsiteX5" fmla="*/ 0 w 12192000"/>
                <a:gd name="connsiteY5" fmla="*/ 0 h 580183"/>
                <a:gd name="connsiteX6" fmla="*/ 194406 w 12192000"/>
                <a:gd name="connsiteY6" fmla="*/ 69345 h 580183"/>
                <a:gd name="connsiteX7" fmla="*/ 2703577 w 12192000"/>
                <a:gd name="connsiteY7" fmla="*/ 563179 h 580183"/>
                <a:gd name="connsiteX8" fmla="*/ 2866470 w 12192000"/>
                <a:gd name="connsiteY8" fmla="*/ 580183 h 580183"/>
                <a:gd name="connsiteX9" fmla="*/ 0 w 12192000"/>
                <a:gd name="connsiteY9" fmla="*/ 580183 h 58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80183">
                  <a:moveTo>
                    <a:pt x="12192000" y="0"/>
                  </a:moveTo>
                  <a:lnTo>
                    <a:pt x="12192000" y="580183"/>
                  </a:lnTo>
                  <a:lnTo>
                    <a:pt x="9325530" y="580183"/>
                  </a:lnTo>
                  <a:lnTo>
                    <a:pt x="9488423" y="563179"/>
                  </a:lnTo>
                  <a:cubicBezTo>
                    <a:pt x="10496865" y="444465"/>
                    <a:pt x="11358099" y="274470"/>
                    <a:pt x="11997595" y="69345"/>
                  </a:cubicBezTo>
                  <a:close/>
                  <a:moveTo>
                    <a:pt x="0" y="0"/>
                  </a:moveTo>
                  <a:lnTo>
                    <a:pt x="194406" y="69345"/>
                  </a:lnTo>
                  <a:cubicBezTo>
                    <a:pt x="833901" y="274470"/>
                    <a:pt x="1695135" y="444465"/>
                    <a:pt x="2703577" y="563179"/>
                  </a:cubicBezTo>
                  <a:lnTo>
                    <a:pt x="2866470" y="580183"/>
                  </a:lnTo>
                  <a:lnTo>
                    <a:pt x="0" y="58018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90500" dist="38100" algn="tl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 sz="2000" dirty="0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7A1FCB21-043B-4385-A481-77C8945CFE30}"/>
                </a:ext>
              </a:extLst>
            </p:cNvPr>
            <p:cNvSpPr/>
            <p:nvPr/>
          </p:nvSpPr>
          <p:spPr>
            <a:xfrm>
              <a:off x="0" y="6376172"/>
              <a:ext cx="12192000" cy="481828"/>
            </a:xfrm>
            <a:custGeom>
              <a:avLst/>
              <a:gdLst>
                <a:gd name="connsiteX0" fmla="*/ 12192000 w 12192000"/>
                <a:gd name="connsiteY0" fmla="*/ 0 h 580183"/>
                <a:gd name="connsiteX1" fmla="*/ 12192000 w 12192000"/>
                <a:gd name="connsiteY1" fmla="*/ 580183 h 580183"/>
                <a:gd name="connsiteX2" fmla="*/ 9325530 w 12192000"/>
                <a:gd name="connsiteY2" fmla="*/ 580183 h 580183"/>
                <a:gd name="connsiteX3" fmla="*/ 9488423 w 12192000"/>
                <a:gd name="connsiteY3" fmla="*/ 563179 h 580183"/>
                <a:gd name="connsiteX4" fmla="*/ 11997595 w 12192000"/>
                <a:gd name="connsiteY4" fmla="*/ 69345 h 580183"/>
                <a:gd name="connsiteX5" fmla="*/ 0 w 12192000"/>
                <a:gd name="connsiteY5" fmla="*/ 0 h 580183"/>
                <a:gd name="connsiteX6" fmla="*/ 194406 w 12192000"/>
                <a:gd name="connsiteY6" fmla="*/ 69345 h 580183"/>
                <a:gd name="connsiteX7" fmla="*/ 2703577 w 12192000"/>
                <a:gd name="connsiteY7" fmla="*/ 563179 h 580183"/>
                <a:gd name="connsiteX8" fmla="*/ 2866470 w 12192000"/>
                <a:gd name="connsiteY8" fmla="*/ 580183 h 580183"/>
                <a:gd name="connsiteX9" fmla="*/ 0 w 12192000"/>
                <a:gd name="connsiteY9" fmla="*/ 580183 h 58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80183">
                  <a:moveTo>
                    <a:pt x="12192000" y="0"/>
                  </a:moveTo>
                  <a:lnTo>
                    <a:pt x="12192000" y="580183"/>
                  </a:lnTo>
                  <a:lnTo>
                    <a:pt x="9325530" y="580183"/>
                  </a:lnTo>
                  <a:lnTo>
                    <a:pt x="9488423" y="563179"/>
                  </a:lnTo>
                  <a:cubicBezTo>
                    <a:pt x="10496865" y="444465"/>
                    <a:pt x="11358099" y="274470"/>
                    <a:pt x="11997595" y="69345"/>
                  </a:cubicBezTo>
                  <a:close/>
                  <a:moveTo>
                    <a:pt x="0" y="0"/>
                  </a:moveTo>
                  <a:lnTo>
                    <a:pt x="194406" y="69345"/>
                  </a:lnTo>
                  <a:cubicBezTo>
                    <a:pt x="833901" y="274470"/>
                    <a:pt x="1695135" y="444465"/>
                    <a:pt x="2703577" y="563179"/>
                  </a:cubicBezTo>
                  <a:lnTo>
                    <a:pt x="2866470" y="580183"/>
                  </a:lnTo>
                  <a:lnTo>
                    <a:pt x="0" y="580183"/>
                  </a:lnTo>
                  <a:close/>
                </a:path>
              </a:pathLst>
            </a:custGeom>
            <a:gradFill flip="none" rotWithShape="1">
              <a:gsLst>
                <a:gs pos="4000">
                  <a:schemeClr val="accent1">
                    <a:lumMod val="80000"/>
                    <a:lumOff val="20000"/>
                  </a:schemeClr>
                </a:gs>
                <a:gs pos="50000">
                  <a:schemeClr val="accent1"/>
                </a:gs>
                <a:gs pos="99000">
                  <a:schemeClr val="accent1">
                    <a:lumMod val="80000"/>
                    <a:lumOff val="20000"/>
                  </a:schemeClr>
                </a:gs>
              </a:gsLst>
              <a:lin ang="2700000" scaled="1"/>
              <a:tileRect/>
            </a:gradFill>
            <a:ln w="635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0" algn="ctr" rotWithShape="0">
                <a:schemeClr val="accent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2D062296-D15E-47D3-A33F-44B45AA26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3862" y="80716"/>
            <a:ext cx="2485204" cy="1452844"/>
          </a:xfrm>
          <a:prstGeom prst="rect">
            <a:avLst/>
          </a:prstGeom>
        </p:spPr>
      </p:pic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0F121A8-635B-4BB1-929F-7E0FE9F1A42B}"/>
              </a:ext>
            </a:extLst>
          </p:cNvPr>
          <p:cNvSpPr txBox="1">
            <a:spLocks/>
          </p:cNvSpPr>
          <p:nvPr/>
        </p:nvSpPr>
        <p:spPr>
          <a:xfrm>
            <a:off x="2169186" y="1144982"/>
            <a:ext cx="7285748" cy="7537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总计约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286+</a:t>
            </a:r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？？？元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719700-E00F-07B0-4C87-45DE7041C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13" y="239643"/>
            <a:ext cx="1372644" cy="2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9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F0C8092A-BA6E-4FDC-9D81-6728CDF2931D}"/>
              </a:ext>
            </a:extLst>
          </p:cNvPr>
          <p:cNvGrpSpPr/>
          <p:nvPr/>
        </p:nvGrpSpPr>
        <p:grpSpPr>
          <a:xfrm>
            <a:off x="7015165" y="334107"/>
            <a:ext cx="4401066" cy="6052997"/>
            <a:chOff x="6173717" y="271396"/>
            <a:chExt cx="4401066" cy="6052997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FA858A2-DC5D-4883-833E-AF875C880F95}"/>
                </a:ext>
              </a:extLst>
            </p:cNvPr>
            <p:cNvSpPr/>
            <p:nvPr/>
          </p:nvSpPr>
          <p:spPr>
            <a:xfrm>
              <a:off x="6173717" y="1923327"/>
              <a:ext cx="4401066" cy="4401066"/>
            </a:xfrm>
            <a:prstGeom prst="ellipse">
              <a:avLst/>
            </a:prstGeom>
            <a:solidFill>
              <a:srgbClr val="EAE4D9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11" tIns="43205" rIns="86411" bIns="43205" rtlCol="0" anchor="ctr">
              <a:spAutoFit/>
            </a:bodyPr>
            <a:lstStyle/>
            <a:p>
              <a:pPr algn="ctr"/>
              <a:endParaRPr lang="zh-CN" altLang="en-US" sz="1701">
                <a:solidFill>
                  <a:srgbClr val="EAE4D9"/>
                </a:solidFill>
              </a:endParaRPr>
            </a:p>
          </p:txBody>
        </p:sp>
        <p:pic>
          <p:nvPicPr>
            <p:cNvPr id="15" name="图片 14" descr="花瓶里插着花&#10;&#10;描述已自动生成">
              <a:extLst>
                <a:ext uri="{FF2B5EF4-FFF2-40B4-BE49-F238E27FC236}">
                  <a16:creationId xmlns:a16="http://schemas.microsoft.com/office/drawing/2014/main" id="{DBAB1E60-B54F-4199-95D6-A1FD5B791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7831" y="271396"/>
              <a:ext cx="3652844" cy="5873840"/>
            </a:xfrm>
            <a:prstGeom prst="rect">
              <a:avLst/>
            </a:prstGeom>
            <a:effectLst/>
          </p:spPr>
        </p:pic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9B4F2C7C-98A7-4C9A-B74F-5709025E0A30}"/>
              </a:ext>
            </a:extLst>
          </p:cNvPr>
          <p:cNvSpPr txBox="1">
            <a:spLocks/>
          </p:cNvSpPr>
          <p:nvPr/>
        </p:nvSpPr>
        <p:spPr>
          <a:xfrm rot="5400000">
            <a:off x="-1205890" y="3328805"/>
            <a:ext cx="1657138" cy="287259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OfficePLUS.cn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8A945D4-AAF8-4FB6-92CC-E09A97676F3E}"/>
              </a:ext>
            </a:extLst>
          </p:cNvPr>
          <p:cNvSpPr txBox="1"/>
          <p:nvPr/>
        </p:nvSpPr>
        <p:spPr>
          <a:xfrm>
            <a:off x="775769" y="2300567"/>
            <a:ext cx="264258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54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感谢！    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D40EA64-642D-45E7-90A4-CAC8FEA54B01}"/>
              </a:ext>
            </a:extLst>
          </p:cNvPr>
          <p:cNvSpPr txBox="1"/>
          <p:nvPr/>
        </p:nvSpPr>
        <p:spPr>
          <a:xfrm>
            <a:off x="828724" y="3304780"/>
            <a:ext cx="552127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1200" dirty="0">
                <a:latin typeface="+mn-ea"/>
              </a:rPr>
              <a:t>Thank you for watching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EE3FDD5-E4E4-4566-B88E-C1C1FD01D261}"/>
              </a:ext>
            </a:extLst>
          </p:cNvPr>
          <p:cNvGrpSpPr/>
          <p:nvPr/>
        </p:nvGrpSpPr>
        <p:grpSpPr>
          <a:xfrm>
            <a:off x="905963" y="3805562"/>
            <a:ext cx="2594679" cy="461665"/>
            <a:chOff x="1019399" y="3349493"/>
            <a:chExt cx="2594679" cy="461665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E88A54B3-1831-42D6-8386-BA20C8F5B56E}"/>
                </a:ext>
              </a:extLst>
            </p:cNvPr>
            <p:cNvSpPr>
              <a:spLocks/>
            </p:cNvSpPr>
            <p:nvPr/>
          </p:nvSpPr>
          <p:spPr>
            <a:xfrm>
              <a:off x="1019399" y="3379808"/>
              <a:ext cx="1074253" cy="370258"/>
            </a:xfrm>
            <a:prstGeom prst="roundRect">
              <a:avLst>
                <a:gd name="adj" fmla="val 0"/>
              </a:avLst>
            </a:prstGeom>
            <a:gradFill>
              <a:gsLst>
                <a:gs pos="1900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zh-CN" altLang="en-US" sz="1600" b="1" dirty="0">
                  <a:latin typeface="+mj-ea"/>
                  <a:ea typeface="+mj-ea"/>
                </a:rPr>
                <a:t>汇报人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D9BFCBF-AE9B-4438-908C-742402387750}"/>
                </a:ext>
              </a:extLst>
            </p:cNvPr>
            <p:cNvSpPr txBox="1"/>
            <p:nvPr/>
          </p:nvSpPr>
          <p:spPr>
            <a:xfrm>
              <a:off x="2136373" y="3349493"/>
              <a:ext cx="1477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杜昊阳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6018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矩形 2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/>
          </a:p>
        </p:txBody>
      </p:sp>
      <p:pic>
        <p:nvPicPr>
          <p:cNvPr id="15" name="图片 14" descr="山上的风景&#10;&#10;描述已自动生成">
            <a:extLst>
              <a:ext uri="{FF2B5EF4-FFF2-40B4-BE49-F238E27FC236}">
                <a16:creationId xmlns:a16="http://schemas.microsoft.com/office/drawing/2014/main" id="{F4FCB0F1-328F-4A69-85E0-40A0E1609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B86E66-6154-41B1-A1A1-C7D9500070E6}"/>
              </a:ext>
            </a:extLst>
          </p:cNvPr>
          <p:cNvSpPr txBox="1"/>
          <p:nvPr/>
        </p:nvSpPr>
        <p:spPr>
          <a:xfrm>
            <a:off x="1066800" y="1641611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14100" b="1" dirty="0">
                <a:solidFill>
                  <a:srgbClr val="FFFFFF"/>
                </a:solidFill>
                <a:effectLst>
                  <a:outerShdw blurRad="254000" dist="165100" dir="5400000" algn="ctr" rotWithShape="0">
                    <a:schemeClr val="accent2">
                      <a:lumMod val="75000"/>
                      <a:alpha val="20000"/>
                    </a:schemeClr>
                  </a:outerShdw>
                  <a:reflection blurRad="76200" stA="55000" endA="300" endPos="34000" dir="5400000" sy="-100000" algn="bl" rotWithShape="0"/>
                </a:effectLst>
                <a:latin typeface="+mj-lt"/>
                <a:ea typeface="+mj-ea"/>
                <a:cs typeface="+mj-cs"/>
              </a:rPr>
              <a:t>THANKS!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F1FAAA0-6584-452A-9B9B-D9191F059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886" y="612357"/>
            <a:ext cx="1246077" cy="1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344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3AA4015-24A0-4F68-BD23-F65E16BD8EB7}"/>
              </a:ext>
            </a:extLst>
          </p:cNvPr>
          <p:cNvSpPr txBox="1"/>
          <p:nvPr/>
        </p:nvSpPr>
        <p:spPr>
          <a:xfrm>
            <a:off x="2509981" y="3060543"/>
            <a:ext cx="2951019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kumimoji="1"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背景 </a:t>
            </a:r>
            <a:r>
              <a:rPr kumimoji="1"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kumimoji="1"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缘起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A14369-E7E2-448A-BF6C-7F62ECC604F7}"/>
              </a:ext>
            </a:extLst>
          </p:cNvPr>
          <p:cNvSpPr txBox="1"/>
          <p:nvPr/>
        </p:nvSpPr>
        <p:spPr>
          <a:xfrm>
            <a:off x="2538421" y="3702748"/>
            <a:ext cx="2922579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kumimoji="1" lang="en-US" altLang="zh-CN" sz="1200" dirty="0">
                <a:solidFill>
                  <a:schemeClr val="bg1"/>
                </a:solidFill>
              </a:rPr>
              <a:t>BACKGROUND &amp; REASONS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5CD84C-D7A0-4ADA-95A0-3C2BC3A6E912}"/>
              </a:ext>
            </a:extLst>
          </p:cNvPr>
          <p:cNvSpPr txBox="1"/>
          <p:nvPr/>
        </p:nvSpPr>
        <p:spPr>
          <a:xfrm>
            <a:off x="2502619" y="2139590"/>
            <a:ext cx="308512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PART  01</a:t>
            </a:r>
          </a:p>
        </p:txBody>
      </p:sp>
    </p:spTree>
    <p:extLst>
      <p:ext uri="{BB962C8B-B14F-4D97-AF65-F5344CB8AC3E}">
        <p14:creationId xmlns:p14="http://schemas.microsoft.com/office/powerpoint/2010/main" val="2750589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绿色的叶子&#10;&#10;描述已自动生成">
            <a:extLst>
              <a:ext uri="{FF2B5EF4-FFF2-40B4-BE49-F238E27FC236}">
                <a16:creationId xmlns:a16="http://schemas.microsoft.com/office/drawing/2014/main" id="{37B8DF94-687E-4C05-BD8C-A4951F2A6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072768" y="2992628"/>
            <a:ext cx="6873034" cy="2862245"/>
          </a:xfrm>
          <a:prstGeom prst="rect">
            <a:avLst/>
          </a:prstGeom>
        </p:spPr>
      </p:pic>
      <p:pic>
        <p:nvPicPr>
          <p:cNvPr id="13" name="图片 12" descr="绿色的植物&#10;&#10;描述已自动生成">
            <a:extLst>
              <a:ext uri="{FF2B5EF4-FFF2-40B4-BE49-F238E27FC236}">
                <a16:creationId xmlns:a16="http://schemas.microsoft.com/office/drawing/2014/main" id="{0464FF91-A327-4FBC-ABC5-8F570AE78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32544">
            <a:off x="7139111" y="1178370"/>
            <a:ext cx="8112089" cy="2272493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59E2948-A104-49B8-9EA3-4C44002D4A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534570"/>
            <a:ext cx="5162550" cy="387798"/>
          </a:xfrm>
        </p:spPr>
        <p:txBody>
          <a:bodyPr>
            <a:spAutoFit/>
          </a:bodyPr>
          <a:lstStyle/>
          <a:p>
            <a:r>
              <a:rPr lang="zh-CN" altLang="en-US" dirty="0"/>
              <a:t>背景</a:t>
            </a:r>
            <a:r>
              <a:rPr lang="en-US" altLang="zh-CN" dirty="0"/>
              <a:t>-</a:t>
            </a:r>
            <a:r>
              <a:rPr lang="zh-CN" altLang="en-US" dirty="0"/>
              <a:t>缘起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FD5B318-4890-4902-B067-DCBAE32BF541}"/>
              </a:ext>
            </a:extLst>
          </p:cNvPr>
          <p:cNvSpPr/>
          <p:nvPr/>
        </p:nvSpPr>
        <p:spPr>
          <a:xfrm>
            <a:off x="432343" y="1727200"/>
            <a:ext cx="5407819" cy="3822700"/>
          </a:xfrm>
          <a:prstGeom prst="roundRect">
            <a:avLst>
              <a:gd name="adj" fmla="val 4042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DF7526F-3045-41BA-99B1-86F4D2A9857A}"/>
              </a:ext>
            </a:extLst>
          </p:cNvPr>
          <p:cNvSpPr/>
          <p:nvPr/>
        </p:nvSpPr>
        <p:spPr>
          <a:xfrm>
            <a:off x="6223543" y="1727200"/>
            <a:ext cx="5407819" cy="3822700"/>
          </a:xfrm>
          <a:prstGeom prst="roundRect">
            <a:avLst>
              <a:gd name="adj" fmla="val 4042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15383577-ED66-4EC8-8005-C2AEA859D5C9}"/>
              </a:ext>
            </a:extLst>
          </p:cNvPr>
          <p:cNvSpPr/>
          <p:nvPr/>
        </p:nvSpPr>
        <p:spPr>
          <a:xfrm>
            <a:off x="1705129" y="1727200"/>
            <a:ext cx="2862246" cy="416123"/>
          </a:xfrm>
          <a:prstGeom prst="round2Same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年度业绩分析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DD6C33-03A8-4113-907D-EDFE8DBDA7F4}"/>
              </a:ext>
            </a:extLst>
          </p:cNvPr>
          <p:cNvSpPr/>
          <p:nvPr/>
        </p:nvSpPr>
        <p:spPr>
          <a:xfrm>
            <a:off x="913729" y="2231555"/>
            <a:ext cx="4529048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3200" dirty="0"/>
              <a:t>	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许多家庭喜欢在室内培养绿植，而且随着生活品质的提高，年轻人也喜欢购买鲜花装点生活，但在鲜花保养方面，一直都是人工进行醒花、控制花卉水分、光照、温湿度等操作。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6D0ECB2F-ECEB-4D40-99DE-22FB9916B407}"/>
              </a:ext>
            </a:extLst>
          </p:cNvPr>
          <p:cNvSpPr/>
          <p:nvPr/>
        </p:nvSpPr>
        <p:spPr>
          <a:xfrm>
            <a:off x="7624625" y="1727200"/>
            <a:ext cx="2862246" cy="416123"/>
          </a:xfrm>
          <a:prstGeom prst="round2Same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年度业绩回顾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0D4E653-FCBB-4D4D-934D-D4A0CDF4ECA8}"/>
              </a:ext>
            </a:extLst>
          </p:cNvPr>
          <p:cNvSpPr txBox="1"/>
          <p:nvPr/>
        </p:nvSpPr>
        <p:spPr>
          <a:xfrm>
            <a:off x="10816464" y="5979712"/>
            <a:ext cx="105877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1050" dirty="0">
                <a:latin typeface="+mn-ea"/>
              </a:rPr>
              <a:t>08</a:t>
            </a:r>
            <a:endParaRPr lang="zh-CN" altLang="en-US" sz="1050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28A0F1F-4C32-428F-AB36-7CEB1CB776F4}"/>
              </a:ext>
            </a:extLst>
          </p:cNvPr>
          <p:cNvSpPr txBox="1"/>
          <p:nvPr/>
        </p:nvSpPr>
        <p:spPr>
          <a:xfrm>
            <a:off x="2856044" y="684029"/>
            <a:ext cx="2258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latin typeface="+mn-ea"/>
              </a:rPr>
              <a:t>ANNUAL WORK REVIEW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B80CE3-E4D0-4602-868A-747068633C0C}"/>
              </a:ext>
            </a:extLst>
          </p:cNvPr>
          <p:cNvSpPr/>
          <p:nvPr/>
        </p:nvSpPr>
        <p:spPr>
          <a:xfrm>
            <a:off x="6701865" y="2314616"/>
            <a:ext cx="4529048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3200" dirty="0"/>
              <a:t>	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智能控制花瓶可以通过内置传感器监测生长环境，自动调节水分供应和光照情况，帮助用户智能延长鲜花待机时间，避免过度浇水或缺乏照顾。</a:t>
            </a:r>
          </a:p>
          <a:p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9888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3AA4015-24A0-4F68-BD23-F65E16BD8EB7}"/>
              </a:ext>
            </a:extLst>
          </p:cNvPr>
          <p:cNvSpPr txBox="1"/>
          <p:nvPr/>
        </p:nvSpPr>
        <p:spPr>
          <a:xfrm>
            <a:off x="2535381" y="3060543"/>
            <a:ext cx="324629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kumimoji="1"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应用场景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A14369-E7E2-448A-BF6C-7F62ECC604F7}"/>
              </a:ext>
            </a:extLst>
          </p:cNvPr>
          <p:cNvSpPr txBox="1"/>
          <p:nvPr/>
        </p:nvSpPr>
        <p:spPr>
          <a:xfrm>
            <a:off x="2563821" y="3704496"/>
            <a:ext cx="321049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kumimoji="1" lang="en-US" altLang="zh-CN" sz="1200" dirty="0">
                <a:solidFill>
                  <a:schemeClr val="bg1"/>
                </a:solidFill>
              </a:rPr>
              <a:t>APPLICATION SITUATION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5CD84C-D7A0-4ADA-95A0-3C2BC3A6E912}"/>
              </a:ext>
            </a:extLst>
          </p:cNvPr>
          <p:cNvSpPr txBox="1"/>
          <p:nvPr/>
        </p:nvSpPr>
        <p:spPr>
          <a:xfrm>
            <a:off x="2528019" y="2139590"/>
            <a:ext cx="32462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kumimoji="1"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PART  02</a:t>
            </a:r>
          </a:p>
        </p:txBody>
      </p:sp>
    </p:spTree>
    <p:extLst>
      <p:ext uri="{BB962C8B-B14F-4D97-AF65-F5344CB8AC3E}">
        <p14:creationId xmlns:p14="http://schemas.microsoft.com/office/powerpoint/2010/main" val="3890623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3A1A3B8-A3F8-4805-94B7-2946232C0E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534570"/>
            <a:ext cx="5162550" cy="387798"/>
          </a:xfrm>
        </p:spPr>
        <p:txBody>
          <a:bodyPr>
            <a:spAutoFit/>
          </a:bodyPr>
          <a:lstStyle/>
          <a:p>
            <a:r>
              <a:rPr lang="zh-CN" altLang="en-US" dirty="0"/>
              <a:t>应用场景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E93EAD-A5B9-4199-83E5-61F8953B1F34}"/>
              </a:ext>
            </a:extLst>
          </p:cNvPr>
          <p:cNvSpPr txBox="1"/>
          <p:nvPr/>
        </p:nvSpPr>
        <p:spPr>
          <a:xfrm>
            <a:off x="2245529" y="641698"/>
            <a:ext cx="2833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latin typeface="+mn-ea"/>
              </a:rPr>
              <a:t>APPLICATION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1C8B97-A89F-4067-BB0E-9A769E4EDD5E}"/>
              </a:ext>
            </a:extLst>
          </p:cNvPr>
          <p:cNvSpPr txBox="1"/>
          <p:nvPr/>
        </p:nvSpPr>
        <p:spPr>
          <a:xfrm>
            <a:off x="10816464" y="5979712"/>
            <a:ext cx="105877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1050" dirty="0">
                <a:latin typeface="+mn-ea"/>
              </a:rPr>
              <a:t>11</a:t>
            </a:r>
            <a:endParaRPr lang="zh-CN" altLang="en-US" sz="1050" dirty="0">
              <a:latin typeface="+mn-ea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040C25DB-12B1-448C-AA50-DFF900944AC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801782" y="1273342"/>
            <a:ext cx="6284302" cy="1428170"/>
          </a:xfrm>
          <a:prstGeom prst="roundRect">
            <a:avLst>
              <a:gd name="adj" fmla="val 5303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0"/>
          </a:gradFill>
          <a:ln w="1143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>
            <a:spAutoFit/>
          </a:bodyPr>
          <a:lstStyle/>
          <a:p>
            <a:pPr algn="l"/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箭头: 下 39">
            <a:extLst>
              <a:ext uri="{FF2B5EF4-FFF2-40B4-BE49-F238E27FC236}">
                <a16:creationId xmlns:a16="http://schemas.microsoft.com/office/drawing/2014/main" id="{766E7022-C086-4D06-81D5-98D1D44A1A56}"/>
              </a:ext>
            </a:extLst>
          </p:cNvPr>
          <p:cNvSpPr/>
          <p:nvPr/>
        </p:nvSpPr>
        <p:spPr>
          <a:xfrm>
            <a:off x="4220352" y="1153326"/>
            <a:ext cx="612934" cy="1013534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>
            <a:spAutoFit/>
          </a:bodyPr>
          <a:lstStyle/>
          <a:p>
            <a:pPr algn="l"/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直角三角形 40">
            <a:extLst>
              <a:ext uri="{FF2B5EF4-FFF2-40B4-BE49-F238E27FC236}">
                <a16:creationId xmlns:a16="http://schemas.microsoft.com/office/drawing/2014/main" id="{5F2C07C6-5E91-4103-9E0B-D25770F8A11E}"/>
              </a:ext>
            </a:extLst>
          </p:cNvPr>
          <p:cNvSpPr/>
          <p:nvPr/>
        </p:nvSpPr>
        <p:spPr>
          <a:xfrm rot="10800000" flipV="1">
            <a:off x="4148294" y="1154658"/>
            <a:ext cx="72867" cy="12001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>
            <a:spAutoFit/>
          </a:bodyPr>
          <a:lstStyle/>
          <a:p>
            <a:pPr algn="l"/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5D58EDE-9ED8-49B2-A3EC-65C9AD559BAC}"/>
              </a:ext>
            </a:extLst>
          </p:cNvPr>
          <p:cNvSpPr txBox="1"/>
          <p:nvPr/>
        </p:nvSpPr>
        <p:spPr>
          <a:xfrm>
            <a:off x="4343596" y="1382364"/>
            <a:ext cx="378309" cy="369332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E6C5E4F-E6F0-4628-86D7-CD431AE7C034}"/>
              </a:ext>
            </a:extLst>
          </p:cNvPr>
          <p:cNvSpPr txBox="1"/>
          <p:nvPr/>
        </p:nvSpPr>
        <p:spPr>
          <a:xfrm>
            <a:off x="5151603" y="1342655"/>
            <a:ext cx="1641475" cy="492443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鲜花醒花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748E20E-6E1A-43D9-AC81-D1703D481628}"/>
              </a:ext>
            </a:extLst>
          </p:cNvPr>
          <p:cNvSpPr txBox="1"/>
          <p:nvPr/>
        </p:nvSpPr>
        <p:spPr>
          <a:xfrm>
            <a:off x="5151603" y="1745796"/>
            <a:ext cx="4589297" cy="86132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市场缺口，对应更关注审美与自我涵养的都市年轻人的需求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98D1D77A-10C7-4B61-BB49-3640932F0CB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079085" y="3031171"/>
            <a:ext cx="6284302" cy="1422685"/>
          </a:xfrm>
          <a:prstGeom prst="roundRect">
            <a:avLst>
              <a:gd name="adj" fmla="val 5303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0"/>
          </a:gradFill>
          <a:ln w="1143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>
            <a:spAutoFit/>
          </a:bodyPr>
          <a:lstStyle/>
          <a:p>
            <a:pPr algn="l"/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0" name="箭头: 下 49">
            <a:extLst>
              <a:ext uri="{FF2B5EF4-FFF2-40B4-BE49-F238E27FC236}">
                <a16:creationId xmlns:a16="http://schemas.microsoft.com/office/drawing/2014/main" id="{33D4E8D7-43C5-47FE-BD40-9FE5DCB3D731}"/>
              </a:ext>
            </a:extLst>
          </p:cNvPr>
          <p:cNvSpPr/>
          <p:nvPr/>
        </p:nvSpPr>
        <p:spPr>
          <a:xfrm>
            <a:off x="5497654" y="2911155"/>
            <a:ext cx="612934" cy="1013534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>
            <a:spAutoFit/>
          </a:bodyPr>
          <a:lstStyle/>
          <a:p>
            <a:pPr algn="l"/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直角三角形 54">
            <a:extLst>
              <a:ext uri="{FF2B5EF4-FFF2-40B4-BE49-F238E27FC236}">
                <a16:creationId xmlns:a16="http://schemas.microsoft.com/office/drawing/2014/main" id="{3B8B9B86-538B-4135-8219-2EA4CD11880C}"/>
              </a:ext>
            </a:extLst>
          </p:cNvPr>
          <p:cNvSpPr/>
          <p:nvPr/>
        </p:nvSpPr>
        <p:spPr>
          <a:xfrm rot="10800000" flipV="1">
            <a:off x="5425596" y="2912487"/>
            <a:ext cx="72867" cy="12001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>
            <a:spAutoFit/>
          </a:bodyPr>
          <a:lstStyle/>
          <a:p>
            <a:pPr algn="l"/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8BF77D6-36ED-4817-A882-ACC6E3635DED}"/>
              </a:ext>
            </a:extLst>
          </p:cNvPr>
          <p:cNvSpPr txBox="1"/>
          <p:nvPr/>
        </p:nvSpPr>
        <p:spPr>
          <a:xfrm>
            <a:off x="5620898" y="3140194"/>
            <a:ext cx="378309" cy="369332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95CE418-7812-4EC4-A9AE-EE48A6F59CB6}"/>
              </a:ext>
            </a:extLst>
          </p:cNvPr>
          <p:cNvSpPr txBox="1"/>
          <p:nvPr/>
        </p:nvSpPr>
        <p:spPr>
          <a:xfrm>
            <a:off x="6428906" y="3098766"/>
            <a:ext cx="1641475" cy="492443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日常绿植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114CF49-F182-4ECD-8A30-D8569F02973C}"/>
              </a:ext>
            </a:extLst>
          </p:cNvPr>
          <p:cNvSpPr txBox="1"/>
          <p:nvPr/>
        </p:nvSpPr>
        <p:spPr>
          <a:xfrm>
            <a:off x="6428906" y="3530090"/>
            <a:ext cx="4387558" cy="73866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加班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/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上学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/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出差繁忙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无法及时对植物进行浇水、遮阳等调整</a:t>
            </a: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6ACA518B-FB7E-4148-AA07-5D424FDCAA1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801782" y="4789000"/>
            <a:ext cx="6284302" cy="1421300"/>
          </a:xfrm>
          <a:prstGeom prst="roundRect">
            <a:avLst>
              <a:gd name="adj" fmla="val 5303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0"/>
          </a:gradFill>
          <a:ln w="1143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>
            <a:spAutoFit/>
          </a:bodyPr>
          <a:lstStyle/>
          <a:p>
            <a:pPr algn="l"/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0" name="箭头: 下 59">
            <a:extLst>
              <a:ext uri="{FF2B5EF4-FFF2-40B4-BE49-F238E27FC236}">
                <a16:creationId xmlns:a16="http://schemas.microsoft.com/office/drawing/2014/main" id="{E924129D-B999-4FED-B207-81FC2A899002}"/>
              </a:ext>
            </a:extLst>
          </p:cNvPr>
          <p:cNvSpPr/>
          <p:nvPr/>
        </p:nvSpPr>
        <p:spPr>
          <a:xfrm>
            <a:off x="4220352" y="4668984"/>
            <a:ext cx="612934" cy="1013534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>
            <a:spAutoFit/>
          </a:bodyPr>
          <a:lstStyle/>
          <a:p>
            <a:pPr algn="l"/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1" name="直角三角形 60">
            <a:extLst>
              <a:ext uri="{FF2B5EF4-FFF2-40B4-BE49-F238E27FC236}">
                <a16:creationId xmlns:a16="http://schemas.microsoft.com/office/drawing/2014/main" id="{4EE8D536-E48F-4334-8411-7A0D10998EA1}"/>
              </a:ext>
            </a:extLst>
          </p:cNvPr>
          <p:cNvSpPr/>
          <p:nvPr/>
        </p:nvSpPr>
        <p:spPr>
          <a:xfrm rot="10800000" flipV="1">
            <a:off x="4148294" y="4670316"/>
            <a:ext cx="72867" cy="12001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>
            <a:spAutoFit/>
          </a:bodyPr>
          <a:lstStyle/>
          <a:p>
            <a:pPr algn="l"/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468E844-15FA-4834-BCE1-648168D6ED7E}"/>
              </a:ext>
            </a:extLst>
          </p:cNvPr>
          <p:cNvSpPr txBox="1"/>
          <p:nvPr/>
        </p:nvSpPr>
        <p:spPr>
          <a:xfrm>
            <a:off x="4343596" y="4898023"/>
            <a:ext cx="378309" cy="369332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26B68F8-E6B9-4ABC-A3F5-79DCACB8A9BC}"/>
              </a:ext>
            </a:extLst>
          </p:cNvPr>
          <p:cNvSpPr txBox="1"/>
          <p:nvPr/>
        </p:nvSpPr>
        <p:spPr>
          <a:xfrm>
            <a:off x="5151603" y="4897135"/>
            <a:ext cx="1641475" cy="492443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科学研究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858DE02-E372-4C40-8BAD-97339DCBBE2C}"/>
              </a:ext>
            </a:extLst>
          </p:cNvPr>
          <p:cNvSpPr txBox="1"/>
          <p:nvPr/>
        </p:nvSpPr>
        <p:spPr>
          <a:xfrm>
            <a:off x="5151603" y="5321597"/>
            <a:ext cx="4043197" cy="73866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对植物生长环境进行实时监测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数据进行收集与分析</a:t>
            </a:r>
          </a:p>
        </p:txBody>
      </p:sp>
      <p:pic>
        <p:nvPicPr>
          <p:cNvPr id="68" name="图片 67" descr="花瓶里插着绿色的植物&#10;&#10;描述已自动生成">
            <a:extLst>
              <a:ext uri="{FF2B5EF4-FFF2-40B4-BE49-F238E27FC236}">
                <a16:creationId xmlns:a16="http://schemas.microsoft.com/office/drawing/2014/main" id="{7FE37DEF-3FB2-4F55-B6CA-6F94C3079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9766" y="1713689"/>
            <a:ext cx="4834078" cy="4834078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E049F4D6-1F83-42FB-A5B4-0A581870D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18294" y="1387914"/>
            <a:ext cx="345328" cy="345328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82F0B70E-9ED6-4C5F-8922-5C2B42A5C707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29529" y="3190608"/>
            <a:ext cx="345328" cy="345328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A7956AD4-8E9D-491A-8C9A-0791CB6BA53A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18294" y="4897135"/>
            <a:ext cx="345328" cy="3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53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3AA4015-24A0-4F68-BD23-F65E16BD8EB7}"/>
              </a:ext>
            </a:extLst>
          </p:cNvPr>
          <p:cNvSpPr txBox="1"/>
          <p:nvPr/>
        </p:nvSpPr>
        <p:spPr>
          <a:xfrm>
            <a:off x="2535381" y="3060543"/>
            <a:ext cx="324629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kumimoji="1"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项目描述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A14369-E7E2-448A-BF6C-7F62ECC604F7}"/>
              </a:ext>
            </a:extLst>
          </p:cNvPr>
          <p:cNvSpPr txBox="1"/>
          <p:nvPr/>
        </p:nvSpPr>
        <p:spPr>
          <a:xfrm>
            <a:off x="2563821" y="3704496"/>
            <a:ext cx="321049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kumimoji="1" lang="en-US" altLang="zh-CN" sz="1200" dirty="0">
                <a:solidFill>
                  <a:schemeClr val="bg1"/>
                </a:solidFill>
              </a:rPr>
              <a:t>PROGRAM DESCRIPTION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5CD84C-D7A0-4ADA-95A0-3C2BC3A6E912}"/>
              </a:ext>
            </a:extLst>
          </p:cNvPr>
          <p:cNvSpPr txBox="1"/>
          <p:nvPr/>
        </p:nvSpPr>
        <p:spPr>
          <a:xfrm>
            <a:off x="2528019" y="2139590"/>
            <a:ext cx="32462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kumimoji="1"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PART  03</a:t>
            </a:r>
          </a:p>
        </p:txBody>
      </p:sp>
    </p:spTree>
    <p:extLst>
      <p:ext uri="{BB962C8B-B14F-4D97-AF65-F5344CB8AC3E}">
        <p14:creationId xmlns:p14="http://schemas.microsoft.com/office/powerpoint/2010/main" val="15934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文本框 92">
            <a:extLst>
              <a:ext uri="{FF2B5EF4-FFF2-40B4-BE49-F238E27FC236}">
                <a16:creationId xmlns:a16="http://schemas.microsoft.com/office/drawing/2014/main" id="{9D6520FD-31C0-4477-8F05-51A75398E1EF}"/>
              </a:ext>
            </a:extLst>
          </p:cNvPr>
          <p:cNvSpPr txBox="1"/>
          <p:nvPr/>
        </p:nvSpPr>
        <p:spPr>
          <a:xfrm>
            <a:off x="2856044" y="2612011"/>
            <a:ext cx="6479912" cy="2267804"/>
          </a:xfrm>
          <a:custGeom>
            <a:avLst/>
            <a:gdLst/>
            <a:ahLst/>
            <a:cxnLst/>
            <a:rect l="l" t="t" r="r" b="b"/>
            <a:pathLst>
              <a:path w="2580442" h="903089">
                <a:moveTo>
                  <a:pt x="2278618" y="560189"/>
                </a:moveTo>
                <a:cubicBezTo>
                  <a:pt x="2190115" y="581620"/>
                  <a:pt x="2104787" y="626169"/>
                  <a:pt x="2022634" y="693837"/>
                </a:cubicBezTo>
                <a:cubicBezTo>
                  <a:pt x="1940481" y="761504"/>
                  <a:pt x="1899404" y="814983"/>
                  <a:pt x="1899404" y="854273"/>
                </a:cubicBezTo>
                <a:cubicBezTo>
                  <a:pt x="1899404" y="870942"/>
                  <a:pt x="1906746" y="879277"/>
                  <a:pt x="1921431" y="879277"/>
                </a:cubicBezTo>
                <a:cubicBezTo>
                  <a:pt x="1954768" y="879277"/>
                  <a:pt x="2016879" y="834826"/>
                  <a:pt x="2107764" y="745927"/>
                </a:cubicBezTo>
                <a:cubicBezTo>
                  <a:pt x="2175629" y="679648"/>
                  <a:pt x="2232581" y="617736"/>
                  <a:pt x="2278618" y="560189"/>
                </a:cubicBezTo>
                <a:close/>
                <a:moveTo>
                  <a:pt x="175379" y="426244"/>
                </a:moveTo>
                <a:cubicBezTo>
                  <a:pt x="166648" y="426244"/>
                  <a:pt x="162282" y="433037"/>
                  <a:pt x="162282" y="446624"/>
                </a:cubicBezTo>
                <a:cubicBezTo>
                  <a:pt x="162282" y="460211"/>
                  <a:pt x="166251" y="474197"/>
                  <a:pt x="174189" y="488584"/>
                </a:cubicBezTo>
                <a:cubicBezTo>
                  <a:pt x="183317" y="504968"/>
                  <a:pt x="194032" y="513159"/>
                  <a:pt x="206335" y="513159"/>
                </a:cubicBezTo>
                <a:cubicBezTo>
                  <a:pt x="211098" y="513159"/>
                  <a:pt x="214868" y="511569"/>
                  <a:pt x="217646" y="508388"/>
                </a:cubicBezTo>
                <a:lnTo>
                  <a:pt x="200978" y="461023"/>
                </a:lnTo>
                <a:cubicBezTo>
                  <a:pt x="192246" y="437837"/>
                  <a:pt x="183714" y="426244"/>
                  <a:pt x="175379" y="426244"/>
                </a:cubicBezTo>
                <a:close/>
                <a:moveTo>
                  <a:pt x="631361" y="424876"/>
                </a:moveTo>
                <a:cubicBezTo>
                  <a:pt x="623442" y="424876"/>
                  <a:pt x="619482" y="438401"/>
                  <a:pt x="619482" y="465451"/>
                </a:cubicBezTo>
                <a:cubicBezTo>
                  <a:pt x="619482" y="487731"/>
                  <a:pt x="627420" y="498872"/>
                  <a:pt x="643295" y="498872"/>
                </a:cubicBezTo>
                <a:cubicBezTo>
                  <a:pt x="647660" y="498872"/>
                  <a:pt x="651629" y="497877"/>
                  <a:pt x="655201" y="495886"/>
                </a:cubicBezTo>
                <a:lnTo>
                  <a:pt x="644467" y="456502"/>
                </a:lnTo>
                <a:cubicBezTo>
                  <a:pt x="638501" y="435418"/>
                  <a:pt x="634133" y="424876"/>
                  <a:pt x="631361" y="424876"/>
                </a:cubicBezTo>
                <a:close/>
                <a:moveTo>
                  <a:pt x="847571" y="248245"/>
                </a:moveTo>
                <a:cubicBezTo>
                  <a:pt x="824261" y="248245"/>
                  <a:pt x="787323" y="270523"/>
                  <a:pt x="736759" y="315078"/>
                </a:cubicBezTo>
                <a:cubicBezTo>
                  <a:pt x="700228" y="346903"/>
                  <a:pt x="667272" y="379524"/>
                  <a:pt x="637891" y="412942"/>
                </a:cubicBezTo>
                <a:cubicBezTo>
                  <a:pt x="649412" y="412942"/>
                  <a:pt x="657954" y="423087"/>
                  <a:pt x="663517" y="443378"/>
                </a:cubicBezTo>
                <a:cubicBezTo>
                  <a:pt x="671064" y="469236"/>
                  <a:pt x="676229" y="483955"/>
                  <a:pt x="679014" y="487533"/>
                </a:cubicBezTo>
                <a:cubicBezTo>
                  <a:pt x="724902" y="461277"/>
                  <a:pt x="767529" y="421894"/>
                  <a:pt x="806894" y="369382"/>
                </a:cubicBezTo>
                <a:cubicBezTo>
                  <a:pt x="846259" y="316871"/>
                  <a:pt x="865942" y="282060"/>
                  <a:pt x="865942" y="264951"/>
                </a:cubicBezTo>
                <a:cubicBezTo>
                  <a:pt x="865942" y="253814"/>
                  <a:pt x="859818" y="248245"/>
                  <a:pt x="847571" y="248245"/>
                </a:cubicBezTo>
                <a:close/>
                <a:moveTo>
                  <a:pt x="2481620" y="235744"/>
                </a:moveTo>
                <a:cubicBezTo>
                  <a:pt x="2456220" y="235744"/>
                  <a:pt x="2407305" y="270492"/>
                  <a:pt x="2334875" y="339989"/>
                </a:cubicBezTo>
                <a:cubicBezTo>
                  <a:pt x="2262446" y="409485"/>
                  <a:pt x="2226231" y="458093"/>
                  <a:pt x="2226231" y="485812"/>
                </a:cubicBezTo>
                <a:cubicBezTo>
                  <a:pt x="2226231" y="495709"/>
                  <a:pt x="2230001" y="500658"/>
                  <a:pt x="2237542" y="500658"/>
                </a:cubicBezTo>
                <a:cubicBezTo>
                  <a:pt x="2259767" y="500658"/>
                  <a:pt x="2308781" y="467196"/>
                  <a:pt x="2384584" y="400273"/>
                </a:cubicBezTo>
                <a:cubicBezTo>
                  <a:pt x="2462371" y="331372"/>
                  <a:pt x="2501265" y="283657"/>
                  <a:pt x="2501265" y="257128"/>
                </a:cubicBezTo>
                <a:cubicBezTo>
                  <a:pt x="2501265" y="242872"/>
                  <a:pt x="2494717" y="235744"/>
                  <a:pt x="2481620" y="235744"/>
                </a:cubicBezTo>
                <a:close/>
                <a:moveTo>
                  <a:pt x="391478" y="231577"/>
                </a:moveTo>
                <a:lnTo>
                  <a:pt x="178356" y="404812"/>
                </a:lnTo>
                <a:cubicBezTo>
                  <a:pt x="193040" y="407206"/>
                  <a:pt x="205343" y="418790"/>
                  <a:pt x="215265" y="439564"/>
                </a:cubicBezTo>
                <a:lnTo>
                  <a:pt x="234910" y="489896"/>
                </a:lnTo>
                <a:cubicBezTo>
                  <a:pt x="262692" y="466827"/>
                  <a:pt x="293251" y="427056"/>
                  <a:pt x="326589" y="370582"/>
                </a:cubicBezTo>
                <a:cubicBezTo>
                  <a:pt x="357545" y="318083"/>
                  <a:pt x="379175" y="271748"/>
                  <a:pt x="391478" y="231577"/>
                </a:cubicBezTo>
                <a:close/>
                <a:moveTo>
                  <a:pt x="796885" y="160734"/>
                </a:moveTo>
                <a:cubicBezTo>
                  <a:pt x="811570" y="160734"/>
                  <a:pt x="818912" y="168880"/>
                  <a:pt x="818912" y="185170"/>
                </a:cubicBezTo>
                <a:cubicBezTo>
                  <a:pt x="818912" y="191526"/>
                  <a:pt x="799068" y="221121"/>
                  <a:pt x="759381" y="273955"/>
                </a:cubicBezTo>
                <a:cubicBezTo>
                  <a:pt x="806212" y="234590"/>
                  <a:pt x="844312" y="214908"/>
                  <a:pt x="873681" y="214908"/>
                </a:cubicBezTo>
                <a:cubicBezTo>
                  <a:pt x="904637" y="214908"/>
                  <a:pt x="920115" y="231577"/>
                  <a:pt x="920115" y="264914"/>
                </a:cubicBezTo>
                <a:cubicBezTo>
                  <a:pt x="920115" y="308173"/>
                  <a:pt x="895906" y="356989"/>
                  <a:pt x="847487" y="411361"/>
                </a:cubicBezTo>
                <a:cubicBezTo>
                  <a:pt x="805815" y="458589"/>
                  <a:pt x="762357" y="493911"/>
                  <a:pt x="717114" y="517327"/>
                </a:cubicBezTo>
                <a:cubicBezTo>
                  <a:pt x="721913" y="518517"/>
                  <a:pt x="745509" y="519112"/>
                  <a:pt x="787900" y="519112"/>
                </a:cubicBezTo>
                <a:lnTo>
                  <a:pt x="792056" y="520851"/>
                </a:lnTo>
                <a:lnTo>
                  <a:pt x="799267" y="517922"/>
                </a:lnTo>
                <a:cubicBezTo>
                  <a:pt x="812364" y="515547"/>
                  <a:pt x="829628" y="509411"/>
                  <a:pt x="851059" y="499514"/>
                </a:cubicBezTo>
                <a:cubicBezTo>
                  <a:pt x="883206" y="485263"/>
                  <a:pt x="931228" y="451414"/>
                  <a:pt x="995125" y="397966"/>
                </a:cubicBezTo>
                <a:cubicBezTo>
                  <a:pt x="1051878" y="350850"/>
                  <a:pt x="1095732" y="310269"/>
                  <a:pt x="1126689" y="276225"/>
                </a:cubicBezTo>
                <a:cubicBezTo>
                  <a:pt x="1124704" y="263128"/>
                  <a:pt x="1123712" y="255191"/>
                  <a:pt x="1123712" y="252412"/>
                </a:cubicBezTo>
                <a:cubicBezTo>
                  <a:pt x="1123712" y="241697"/>
                  <a:pt x="1136511" y="224929"/>
                  <a:pt x="1162110" y="202109"/>
                </a:cubicBezTo>
                <a:cubicBezTo>
                  <a:pt x="1187708" y="179288"/>
                  <a:pt x="1205270" y="167878"/>
                  <a:pt x="1214795" y="167878"/>
                </a:cubicBezTo>
                <a:cubicBezTo>
                  <a:pt x="1223923" y="167878"/>
                  <a:pt x="1228487" y="172045"/>
                  <a:pt x="1228487" y="180380"/>
                </a:cubicBezTo>
                <a:cubicBezTo>
                  <a:pt x="1228487" y="187523"/>
                  <a:pt x="1223526" y="199430"/>
                  <a:pt x="1213604" y="216098"/>
                </a:cubicBezTo>
                <a:cubicBezTo>
                  <a:pt x="1258451" y="216098"/>
                  <a:pt x="1280875" y="233924"/>
                  <a:pt x="1280875" y="269574"/>
                </a:cubicBezTo>
                <a:cubicBezTo>
                  <a:pt x="1280875" y="297697"/>
                  <a:pt x="1252002" y="342554"/>
                  <a:pt x="1194257" y="404147"/>
                </a:cubicBezTo>
                <a:cubicBezTo>
                  <a:pt x="1136511" y="465741"/>
                  <a:pt x="1107639" y="500301"/>
                  <a:pt x="1107639" y="507829"/>
                </a:cubicBezTo>
                <a:cubicBezTo>
                  <a:pt x="1107639" y="514955"/>
                  <a:pt x="1111353" y="518914"/>
                  <a:pt x="1118782" y="519708"/>
                </a:cubicBezTo>
                <a:lnTo>
                  <a:pt x="1135528" y="519192"/>
                </a:lnTo>
                <a:lnTo>
                  <a:pt x="1138000" y="517922"/>
                </a:lnTo>
                <a:cubicBezTo>
                  <a:pt x="1163003" y="513172"/>
                  <a:pt x="1185823" y="505051"/>
                  <a:pt x="1206460" y="493561"/>
                </a:cubicBezTo>
                <a:cubicBezTo>
                  <a:pt x="1232257" y="479304"/>
                  <a:pt x="1287026" y="439102"/>
                  <a:pt x="1370767" y="372954"/>
                </a:cubicBezTo>
                <a:lnTo>
                  <a:pt x="1552932" y="220256"/>
                </a:lnTo>
                <a:cubicBezTo>
                  <a:pt x="1560870" y="217484"/>
                  <a:pt x="1571586" y="216098"/>
                  <a:pt x="1585079" y="216098"/>
                </a:cubicBezTo>
                <a:cubicBezTo>
                  <a:pt x="1598573" y="216098"/>
                  <a:pt x="1605320" y="223822"/>
                  <a:pt x="1605320" y="239269"/>
                </a:cubicBezTo>
                <a:cubicBezTo>
                  <a:pt x="1605320" y="255907"/>
                  <a:pt x="1573371" y="300766"/>
                  <a:pt x="1509475" y="373847"/>
                </a:cubicBezTo>
                <a:cubicBezTo>
                  <a:pt x="1445578" y="446928"/>
                  <a:pt x="1413629" y="490001"/>
                  <a:pt x="1413629" y="503067"/>
                </a:cubicBezTo>
                <a:cubicBezTo>
                  <a:pt x="1413629" y="513764"/>
                  <a:pt x="1425300" y="519112"/>
                  <a:pt x="1448641" y="519112"/>
                </a:cubicBezTo>
                <a:lnTo>
                  <a:pt x="1451518" y="520309"/>
                </a:lnTo>
                <a:lnTo>
                  <a:pt x="1457087" y="517922"/>
                </a:lnTo>
                <a:cubicBezTo>
                  <a:pt x="1472168" y="515144"/>
                  <a:pt x="1489829" y="509191"/>
                  <a:pt x="1510070" y="500062"/>
                </a:cubicBezTo>
                <a:cubicBezTo>
                  <a:pt x="1539042" y="487362"/>
                  <a:pt x="1598176" y="444897"/>
                  <a:pt x="1687473" y="372666"/>
                </a:cubicBezTo>
                <a:cubicBezTo>
                  <a:pt x="1767642" y="307578"/>
                  <a:pt x="1825387" y="257770"/>
                  <a:pt x="1860709" y="223242"/>
                </a:cubicBezTo>
                <a:cubicBezTo>
                  <a:pt x="1866662" y="217289"/>
                  <a:pt x="1875989" y="210145"/>
                  <a:pt x="1888689" y="201811"/>
                </a:cubicBezTo>
                <a:cubicBezTo>
                  <a:pt x="1895039" y="199430"/>
                  <a:pt x="1901786" y="198239"/>
                  <a:pt x="1908929" y="198239"/>
                </a:cubicBezTo>
                <a:cubicBezTo>
                  <a:pt x="1915676" y="198239"/>
                  <a:pt x="1922522" y="200521"/>
                  <a:pt x="1929468" y="205085"/>
                </a:cubicBezTo>
                <a:cubicBezTo>
                  <a:pt x="1936413" y="209649"/>
                  <a:pt x="1939886" y="215106"/>
                  <a:pt x="1939886" y="221456"/>
                </a:cubicBezTo>
                <a:cubicBezTo>
                  <a:pt x="1939886" y="228600"/>
                  <a:pt x="1908136" y="274439"/>
                  <a:pt x="1844636" y="358973"/>
                </a:cubicBezTo>
                <a:cubicBezTo>
                  <a:pt x="1953776" y="266502"/>
                  <a:pt x="2030373" y="220266"/>
                  <a:pt x="2074426" y="220266"/>
                </a:cubicBezTo>
                <a:cubicBezTo>
                  <a:pt x="2102604" y="220266"/>
                  <a:pt x="2116693" y="233561"/>
                  <a:pt x="2116693" y="260152"/>
                </a:cubicBezTo>
                <a:cubicBezTo>
                  <a:pt x="2116693" y="283567"/>
                  <a:pt x="2084745" y="325934"/>
                  <a:pt x="2020848" y="387251"/>
                </a:cubicBezTo>
                <a:cubicBezTo>
                  <a:pt x="1956951" y="448568"/>
                  <a:pt x="1925003" y="485577"/>
                  <a:pt x="1925003" y="498277"/>
                </a:cubicBezTo>
                <a:cubicBezTo>
                  <a:pt x="1925003" y="510976"/>
                  <a:pt x="1932246" y="517823"/>
                  <a:pt x="1946732" y="518815"/>
                </a:cubicBezTo>
                <a:lnTo>
                  <a:pt x="1961141" y="525723"/>
                </a:lnTo>
                <a:lnTo>
                  <a:pt x="1969056" y="517922"/>
                </a:lnTo>
                <a:cubicBezTo>
                  <a:pt x="2011125" y="508019"/>
                  <a:pt x="2063314" y="478904"/>
                  <a:pt x="2125623" y="430578"/>
                </a:cubicBezTo>
                <a:lnTo>
                  <a:pt x="2292310" y="298084"/>
                </a:lnTo>
                <a:cubicBezTo>
                  <a:pt x="2372479" y="239458"/>
                  <a:pt x="2433003" y="210145"/>
                  <a:pt x="2473881" y="210145"/>
                </a:cubicBezTo>
                <a:cubicBezTo>
                  <a:pt x="2507615" y="210145"/>
                  <a:pt x="2524085" y="228997"/>
                  <a:pt x="2523292" y="266700"/>
                </a:cubicBezTo>
                <a:cubicBezTo>
                  <a:pt x="2541945" y="245269"/>
                  <a:pt x="2555240" y="234553"/>
                  <a:pt x="2563178" y="234553"/>
                </a:cubicBezTo>
                <a:cubicBezTo>
                  <a:pt x="2574687" y="234553"/>
                  <a:pt x="2580442" y="241102"/>
                  <a:pt x="2580442" y="254198"/>
                </a:cubicBezTo>
                <a:cubicBezTo>
                  <a:pt x="2580442" y="266502"/>
                  <a:pt x="2513767" y="355402"/>
                  <a:pt x="2380417" y="520898"/>
                </a:cubicBezTo>
                <a:cubicBezTo>
                  <a:pt x="2382798" y="520898"/>
                  <a:pt x="2387362" y="520601"/>
                  <a:pt x="2394109" y="520005"/>
                </a:cubicBezTo>
                <a:cubicBezTo>
                  <a:pt x="2399665" y="519410"/>
                  <a:pt x="2404031" y="519112"/>
                  <a:pt x="2407206" y="519112"/>
                </a:cubicBezTo>
                <a:cubicBezTo>
                  <a:pt x="2412365" y="519112"/>
                  <a:pt x="2414945" y="522374"/>
                  <a:pt x="2414945" y="528898"/>
                </a:cubicBezTo>
                <a:cubicBezTo>
                  <a:pt x="2414945" y="535825"/>
                  <a:pt x="2407206" y="540103"/>
                  <a:pt x="2391728" y="541734"/>
                </a:cubicBezTo>
                <a:lnTo>
                  <a:pt x="2360771" y="543520"/>
                </a:lnTo>
                <a:cubicBezTo>
                  <a:pt x="2167493" y="783233"/>
                  <a:pt x="2025412" y="903089"/>
                  <a:pt x="1934528" y="903089"/>
                </a:cubicBezTo>
                <a:cubicBezTo>
                  <a:pt x="1897221" y="903089"/>
                  <a:pt x="1878568" y="887413"/>
                  <a:pt x="1878568" y="856059"/>
                </a:cubicBezTo>
                <a:cubicBezTo>
                  <a:pt x="1878568" y="806053"/>
                  <a:pt x="1915676" y="747216"/>
                  <a:pt x="1989892" y="679549"/>
                </a:cubicBezTo>
                <a:cubicBezTo>
                  <a:pt x="2064107" y="611882"/>
                  <a:pt x="2167493" y="562372"/>
                  <a:pt x="2300050" y="531019"/>
                </a:cubicBezTo>
                <a:cubicBezTo>
                  <a:pt x="2334181" y="492919"/>
                  <a:pt x="2361764" y="458192"/>
                  <a:pt x="2382798" y="426839"/>
                </a:cubicBezTo>
                <a:cubicBezTo>
                  <a:pt x="2342317" y="462161"/>
                  <a:pt x="2316718" y="483791"/>
                  <a:pt x="2306003" y="491728"/>
                </a:cubicBezTo>
                <a:cubicBezTo>
                  <a:pt x="2270284" y="517922"/>
                  <a:pt x="2240121" y="531019"/>
                  <a:pt x="2215515" y="531019"/>
                </a:cubicBezTo>
                <a:cubicBezTo>
                  <a:pt x="2186543" y="531019"/>
                  <a:pt x="2172057" y="513556"/>
                  <a:pt x="2172057" y="478631"/>
                </a:cubicBezTo>
                <a:cubicBezTo>
                  <a:pt x="2172057" y="456406"/>
                  <a:pt x="2178804" y="431998"/>
                  <a:pt x="2192298" y="405408"/>
                </a:cubicBezTo>
                <a:cubicBezTo>
                  <a:pt x="2136339" y="449064"/>
                  <a:pt x="2100421" y="476052"/>
                  <a:pt x="2084546" y="486370"/>
                </a:cubicBezTo>
                <a:cubicBezTo>
                  <a:pt x="2032159" y="521692"/>
                  <a:pt x="1991479" y="539353"/>
                  <a:pt x="1962507" y="539353"/>
                </a:cubicBezTo>
                <a:lnTo>
                  <a:pt x="1955590" y="532785"/>
                </a:lnTo>
                <a:lnTo>
                  <a:pt x="1925319" y="541139"/>
                </a:lnTo>
                <a:cubicBezTo>
                  <a:pt x="1892168" y="541139"/>
                  <a:pt x="1875592" y="526424"/>
                  <a:pt x="1875592" y="496993"/>
                </a:cubicBezTo>
                <a:cubicBezTo>
                  <a:pt x="1875592" y="472337"/>
                  <a:pt x="1891467" y="441120"/>
                  <a:pt x="1923217" y="403343"/>
                </a:cubicBezTo>
                <a:cubicBezTo>
                  <a:pt x="1939489" y="383853"/>
                  <a:pt x="1968857" y="353826"/>
                  <a:pt x="2011323" y="313265"/>
                </a:cubicBezTo>
                <a:cubicBezTo>
                  <a:pt x="2043073" y="283040"/>
                  <a:pt x="2058948" y="264747"/>
                  <a:pt x="2058948" y="258384"/>
                </a:cubicBezTo>
                <a:cubicBezTo>
                  <a:pt x="2058948" y="253212"/>
                  <a:pt x="2055376" y="250627"/>
                  <a:pt x="2048232" y="250627"/>
                </a:cubicBezTo>
                <a:cubicBezTo>
                  <a:pt x="2025611" y="250627"/>
                  <a:pt x="1976398" y="280854"/>
                  <a:pt x="1900595" y="341309"/>
                </a:cubicBezTo>
                <a:cubicBezTo>
                  <a:pt x="1837492" y="391427"/>
                  <a:pt x="1790661" y="432594"/>
                  <a:pt x="1760101" y="464809"/>
                </a:cubicBezTo>
                <a:cubicBezTo>
                  <a:pt x="1721207" y="505774"/>
                  <a:pt x="1697593" y="526256"/>
                  <a:pt x="1689259" y="526256"/>
                </a:cubicBezTo>
                <a:cubicBezTo>
                  <a:pt x="1682909" y="526256"/>
                  <a:pt x="1677154" y="523180"/>
                  <a:pt x="1671995" y="517029"/>
                </a:cubicBezTo>
                <a:cubicBezTo>
                  <a:pt x="1666836" y="510877"/>
                  <a:pt x="1664256" y="504428"/>
                  <a:pt x="1664256" y="497681"/>
                </a:cubicBezTo>
                <a:cubicBezTo>
                  <a:pt x="1664256" y="488553"/>
                  <a:pt x="1691640" y="451644"/>
                  <a:pt x="1746409" y="386953"/>
                </a:cubicBezTo>
                <a:lnTo>
                  <a:pt x="1844636" y="270867"/>
                </a:lnTo>
                <a:lnTo>
                  <a:pt x="1692236" y="394692"/>
                </a:lnTo>
                <a:lnTo>
                  <a:pt x="1579721" y="481012"/>
                </a:lnTo>
                <a:cubicBezTo>
                  <a:pt x="1522571" y="519906"/>
                  <a:pt x="1478717" y="539353"/>
                  <a:pt x="1448157" y="539353"/>
                </a:cubicBezTo>
                <a:lnTo>
                  <a:pt x="1444040" y="538086"/>
                </a:lnTo>
                <a:lnTo>
                  <a:pt x="1434234" y="539816"/>
                </a:lnTo>
                <a:cubicBezTo>
                  <a:pt x="1429288" y="540301"/>
                  <a:pt x="1423517" y="540544"/>
                  <a:pt x="1416922" y="540544"/>
                </a:cubicBezTo>
                <a:cubicBezTo>
                  <a:pt x="1386946" y="540544"/>
                  <a:pt x="1371957" y="526256"/>
                  <a:pt x="1371957" y="497681"/>
                </a:cubicBezTo>
                <a:cubicBezTo>
                  <a:pt x="1371957" y="464344"/>
                  <a:pt x="1416209" y="394692"/>
                  <a:pt x="1504712" y="288727"/>
                </a:cubicBezTo>
                <a:lnTo>
                  <a:pt x="1342192" y="421481"/>
                </a:lnTo>
                <a:cubicBezTo>
                  <a:pt x="1246148" y="500062"/>
                  <a:pt x="1176496" y="539353"/>
                  <a:pt x="1133237" y="539353"/>
                </a:cubicBezTo>
                <a:lnTo>
                  <a:pt x="1131709" y="538785"/>
                </a:lnTo>
                <a:lnTo>
                  <a:pt x="1111806" y="541139"/>
                </a:lnTo>
                <a:cubicBezTo>
                  <a:pt x="1082437" y="541139"/>
                  <a:pt x="1067753" y="528042"/>
                  <a:pt x="1067753" y="501848"/>
                </a:cubicBezTo>
                <a:cubicBezTo>
                  <a:pt x="1067753" y="476052"/>
                  <a:pt x="1082384" y="443905"/>
                  <a:pt x="1111648" y="405408"/>
                </a:cubicBezTo>
                <a:cubicBezTo>
                  <a:pt x="1129842" y="381198"/>
                  <a:pt x="1156935" y="351234"/>
                  <a:pt x="1192926" y="315516"/>
                </a:cubicBezTo>
                <a:cubicBezTo>
                  <a:pt x="1222190" y="286544"/>
                  <a:pt x="1236821" y="270669"/>
                  <a:pt x="1236821" y="267891"/>
                </a:cubicBezTo>
                <a:cubicBezTo>
                  <a:pt x="1236821" y="261937"/>
                  <a:pt x="1233476" y="258961"/>
                  <a:pt x="1226785" y="258961"/>
                </a:cubicBezTo>
                <a:cubicBezTo>
                  <a:pt x="1220881" y="258961"/>
                  <a:pt x="1209662" y="261243"/>
                  <a:pt x="1193126" y="265807"/>
                </a:cubicBezTo>
                <a:cubicBezTo>
                  <a:pt x="1176591" y="270371"/>
                  <a:pt x="1166748" y="274042"/>
                  <a:pt x="1163598" y="276820"/>
                </a:cubicBezTo>
                <a:cubicBezTo>
                  <a:pt x="979051" y="451842"/>
                  <a:pt x="854631" y="539353"/>
                  <a:pt x="790337" y="539353"/>
                </a:cubicBezTo>
                <a:lnTo>
                  <a:pt x="785853" y="537687"/>
                </a:lnTo>
                <a:lnTo>
                  <a:pt x="784023" y="538525"/>
                </a:lnTo>
                <a:cubicBezTo>
                  <a:pt x="776243" y="540665"/>
                  <a:pt x="764571" y="541734"/>
                  <a:pt x="749009" y="541734"/>
                </a:cubicBezTo>
                <a:cubicBezTo>
                  <a:pt x="723473" y="541734"/>
                  <a:pt x="701927" y="537964"/>
                  <a:pt x="684371" y="530423"/>
                </a:cubicBezTo>
                <a:cubicBezTo>
                  <a:pt x="674846" y="533995"/>
                  <a:pt x="665123" y="535781"/>
                  <a:pt x="655201" y="535781"/>
                </a:cubicBezTo>
                <a:cubicBezTo>
                  <a:pt x="615514" y="535781"/>
                  <a:pt x="597059" y="507947"/>
                  <a:pt x="599837" y="452279"/>
                </a:cubicBezTo>
                <a:lnTo>
                  <a:pt x="281345" y="810806"/>
                </a:lnTo>
                <a:cubicBezTo>
                  <a:pt x="273804" y="819544"/>
                  <a:pt x="266859" y="823912"/>
                  <a:pt x="260509" y="823912"/>
                </a:cubicBezTo>
                <a:cubicBezTo>
                  <a:pt x="248603" y="823912"/>
                  <a:pt x="242650" y="814180"/>
                  <a:pt x="242650" y="794714"/>
                </a:cubicBezTo>
                <a:cubicBezTo>
                  <a:pt x="242650" y="775646"/>
                  <a:pt x="283329" y="719835"/>
                  <a:pt x="364689" y="627283"/>
                </a:cubicBezTo>
                <a:lnTo>
                  <a:pt x="488514" y="492026"/>
                </a:lnTo>
                <a:lnTo>
                  <a:pt x="701040" y="259649"/>
                </a:lnTo>
                <a:cubicBezTo>
                  <a:pt x="648653" y="306164"/>
                  <a:pt x="590510" y="354471"/>
                  <a:pt x="526614" y="404571"/>
                </a:cubicBezTo>
                <a:lnTo>
                  <a:pt x="420053" y="486277"/>
                </a:lnTo>
                <a:cubicBezTo>
                  <a:pt x="368062" y="521661"/>
                  <a:pt x="326390" y="539353"/>
                  <a:pt x="295037" y="539353"/>
                </a:cubicBezTo>
                <a:lnTo>
                  <a:pt x="294886" y="539297"/>
                </a:lnTo>
                <a:lnTo>
                  <a:pt x="283494" y="541139"/>
                </a:lnTo>
                <a:cubicBezTo>
                  <a:pt x="279085" y="541139"/>
                  <a:pt x="272575" y="540345"/>
                  <a:pt x="263965" y="538758"/>
                </a:cubicBezTo>
                <a:cubicBezTo>
                  <a:pt x="255354" y="537170"/>
                  <a:pt x="248845" y="536377"/>
                  <a:pt x="244435" y="536377"/>
                </a:cubicBezTo>
                <a:cubicBezTo>
                  <a:pt x="241260" y="536377"/>
                  <a:pt x="236498" y="536972"/>
                  <a:pt x="230148" y="538162"/>
                </a:cubicBezTo>
                <a:cubicBezTo>
                  <a:pt x="223798" y="539353"/>
                  <a:pt x="219035" y="539948"/>
                  <a:pt x="215860" y="539948"/>
                </a:cubicBezTo>
                <a:cubicBezTo>
                  <a:pt x="165457" y="539948"/>
                  <a:pt x="140256" y="505817"/>
                  <a:pt x="140256" y="437555"/>
                </a:cubicBezTo>
                <a:cubicBezTo>
                  <a:pt x="98981" y="471487"/>
                  <a:pt x="62667" y="496937"/>
                  <a:pt x="31314" y="513903"/>
                </a:cubicBezTo>
                <a:lnTo>
                  <a:pt x="0" y="527704"/>
                </a:lnTo>
                <a:lnTo>
                  <a:pt x="0" y="502828"/>
                </a:lnTo>
                <a:lnTo>
                  <a:pt x="24765" y="494156"/>
                </a:lnTo>
                <a:cubicBezTo>
                  <a:pt x="53340" y="478703"/>
                  <a:pt x="125968" y="422446"/>
                  <a:pt x="242650" y="325385"/>
                </a:cubicBezTo>
                <a:cubicBezTo>
                  <a:pt x="353378" y="233477"/>
                  <a:pt x="410131" y="187523"/>
                  <a:pt x="412909" y="187523"/>
                </a:cubicBezTo>
                <a:cubicBezTo>
                  <a:pt x="422037" y="187523"/>
                  <a:pt x="431066" y="191484"/>
                  <a:pt x="439996" y="199406"/>
                </a:cubicBezTo>
                <a:cubicBezTo>
                  <a:pt x="448925" y="207328"/>
                  <a:pt x="453390" y="215847"/>
                  <a:pt x="453390" y="224963"/>
                </a:cubicBezTo>
                <a:cubicBezTo>
                  <a:pt x="453390" y="253879"/>
                  <a:pt x="430768" y="304785"/>
                  <a:pt x="385525" y="377679"/>
                </a:cubicBezTo>
                <a:cubicBezTo>
                  <a:pt x="346234" y="440671"/>
                  <a:pt x="311904" y="487815"/>
                  <a:pt x="282536" y="519112"/>
                </a:cubicBezTo>
                <a:lnTo>
                  <a:pt x="296188" y="520813"/>
                </a:lnTo>
                <a:lnTo>
                  <a:pt x="302776" y="517922"/>
                </a:lnTo>
                <a:cubicBezTo>
                  <a:pt x="316270" y="515541"/>
                  <a:pt x="333534" y="509587"/>
                  <a:pt x="354568" y="500062"/>
                </a:cubicBezTo>
                <a:cubicBezTo>
                  <a:pt x="379571" y="489347"/>
                  <a:pt x="431959" y="452437"/>
                  <a:pt x="511731" y="389334"/>
                </a:cubicBezTo>
                <a:lnTo>
                  <a:pt x="659368" y="266105"/>
                </a:lnTo>
                <a:cubicBezTo>
                  <a:pt x="744696" y="195858"/>
                  <a:pt x="790535" y="160734"/>
                  <a:pt x="796885" y="160734"/>
                </a:cubicBezTo>
                <a:close/>
                <a:moveTo>
                  <a:pt x="1729740" y="0"/>
                </a:moveTo>
                <a:cubicBezTo>
                  <a:pt x="1750378" y="0"/>
                  <a:pt x="1760696" y="11311"/>
                  <a:pt x="1760696" y="33933"/>
                </a:cubicBezTo>
                <a:cubicBezTo>
                  <a:pt x="1760696" y="50205"/>
                  <a:pt x="1750378" y="64095"/>
                  <a:pt x="1729740" y="75605"/>
                </a:cubicBezTo>
                <a:cubicBezTo>
                  <a:pt x="1711881" y="85923"/>
                  <a:pt x="1694220" y="91083"/>
                  <a:pt x="1676757" y="91083"/>
                </a:cubicBezTo>
                <a:cubicBezTo>
                  <a:pt x="1657707" y="91083"/>
                  <a:pt x="1648182" y="81359"/>
                  <a:pt x="1648182" y="61912"/>
                </a:cubicBezTo>
                <a:cubicBezTo>
                  <a:pt x="1648182" y="45641"/>
                  <a:pt x="1657906" y="30956"/>
                  <a:pt x="1677353" y="17859"/>
                </a:cubicBezTo>
                <a:cubicBezTo>
                  <a:pt x="1694815" y="5953"/>
                  <a:pt x="1712278" y="0"/>
                  <a:pt x="1729740" y="0"/>
                </a:cubicBezTo>
                <a:close/>
              </a:path>
            </a:pathLst>
          </a:custGeom>
          <a:solidFill>
            <a:schemeClr val="accent2">
              <a:alpha val="13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 sz="96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 descr="花瓶里插着花&#10;&#10;描述已自动生成">
            <a:extLst>
              <a:ext uri="{FF2B5EF4-FFF2-40B4-BE49-F238E27FC236}">
                <a16:creationId xmlns:a16="http://schemas.microsoft.com/office/drawing/2014/main" id="{8CB02572-6FB6-4E09-99AF-ED5FF114F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7" y="144379"/>
            <a:ext cx="478351" cy="769196"/>
          </a:xfrm>
          <a:prstGeom prst="rect">
            <a:avLst/>
          </a:prstGeom>
          <a:effectLst/>
        </p:spPr>
      </p:pic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A40871D2-1807-4453-83A6-92E4AEA04F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534570"/>
            <a:ext cx="5162550" cy="387798"/>
          </a:xfrm>
        </p:spPr>
        <p:txBody>
          <a:bodyPr>
            <a:spAutoFit/>
          </a:bodyPr>
          <a:lstStyle/>
          <a:p>
            <a:r>
              <a:rPr lang="zh-CN" altLang="en-US" dirty="0"/>
              <a:t>任务描述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F1BFE7-E057-498D-A157-03FF1235C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69" y="2593160"/>
            <a:ext cx="12022263" cy="2465503"/>
          </a:xfrm>
          <a:prstGeom prst="rect">
            <a:avLst/>
          </a:prstGeom>
          <a:effectLst/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22EE9A5-11DD-4244-B9DA-07C5167AE01B}"/>
              </a:ext>
            </a:extLst>
          </p:cNvPr>
          <p:cNvCxnSpPr>
            <a:cxnSpLocks/>
          </p:cNvCxnSpPr>
          <p:nvPr/>
        </p:nvCxnSpPr>
        <p:spPr>
          <a:xfrm>
            <a:off x="1670671" y="2429691"/>
            <a:ext cx="0" cy="432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图: 接点 12">
            <a:extLst>
              <a:ext uri="{FF2B5EF4-FFF2-40B4-BE49-F238E27FC236}">
                <a16:creationId xmlns:a16="http://schemas.microsoft.com/office/drawing/2014/main" id="{D1B800A2-7CBB-45E0-80E3-1F55CB72275C}"/>
              </a:ext>
            </a:extLst>
          </p:cNvPr>
          <p:cNvSpPr/>
          <p:nvPr/>
        </p:nvSpPr>
        <p:spPr>
          <a:xfrm>
            <a:off x="1620431" y="2378505"/>
            <a:ext cx="100480" cy="100480"/>
          </a:xfrm>
          <a:prstGeom prst="flowChartConnector">
            <a:avLst/>
          </a:prstGeom>
          <a:solidFill>
            <a:srgbClr val="7EA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24" name="矩形: 对角圆角 23">
            <a:extLst>
              <a:ext uri="{FF2B5EF4-FFF2-40B4-BE49-F238E27FC236}">
                <a16:creationId xmlns:a16="http://schemas.microsoft.com/office/drawing/2014/main" id="{FA16E7DB-48C5-4BF2-B617-F38FED258958}"/>
              </a:ext>
            </a:extLst>
          </p:cNvPr>
          <p:cNvSpPr/>
          <p:nvPr/>
        </p:nvSpPr>
        <p:spPr>
          <a:xfrm>
            <a:off x="420266" y="1158917"/>
            <a:ext cx="2500810" cy="1165061"/>
          </a:xfrm>
          <a:prstGeom prst="round2DiagRect">
            <a:avLst>
              <a:gd name="adj1" fmla="val 22924"/>
              <a:gd name="adj2" fmla="val 0"/>
            </a:avLst>
          </a:prstGeom>
          <a:solidFill>
            <a:srgbClr val="EAE4D9">
              <a:alpha val="3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6411" tIns="43205" rIns="86411" bIns="43205" rtlCol="0" anchor="ctr">
            <a:spAutoFit/>
          </a:bodyPr>
          <a:lstStyle/>
          <a:p>
            <a:pPr algn="ctr"/>
            <a:endParaRPr lang="zh-CN" altLang="en-US" sz="1701">
              <a:solidFill>
                <a:srgbClr val="EAE4D9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1791749-6229-4159-9772-B65A2E1E8389}"/>
              </a:ext>
            </a:extLst>
          </p:cNvPr>
          <p:cNvSpPr txBox="1"/>
          <p:nvPr/>
        </p:nvSpPr>
        <p:spPr>
          <a:xfrm>
            <a:off x="2125536" y="1191336"/>
            <a:ext cx="11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01</a:t>
            </a:r>
            <a:endParaRPr lang="zh-CN" altLang="en-US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69F4EBC-E466-445E-8667-3E1C3CA8CB6F}"/>
              </a:ext>
            </a:extLst>
          </p:cNvPr>
          <p:cNvSpPr txBox="1"/>
          <p:nvPr/>
        </p:nvSpPr>
        <p:spPr>
          <a:xfrm>
            <a:off x="606021" y="1393054"/>
            <a:ext cx="221204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华文新魏" panose="02010800040101010101" pitchFamily="2" charset="-122"/>
                <a:ea typeface="华文新魏" panose="02010800040101010101" pitchFamily="2" charset="-122"/>
              </a:rPr>
              <a:t>实时监测环境信息并显示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A2402F8-16D0-49A7-BC43-4BF86F5FE214}"/>
              </a:ext>
            </a:extLst>
          </p:cNvPr>
          <p:cNvGrpSpPr/>
          <p:nvPr/>
        </p:nvGrpSpPr>
        <p:grpSpPr>
          <a:xfrm>
            <a:off x="5727973" y="2584171"/>
            <a:ext cx="100480" cy="483601"/>
            <a:chOff x="1620431" y="2378505"/>
            <a:chExt cx="100480" cy="483601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C882023A-8D6B-4337-9B84-FEA2ABED51CC}"/>
                </a:ext>
              </a:extLst>
            </p:cNvPr>
            <p:cNvCxnSpPr>
              <a:cxnSpLocks/>
            </p:cNvCxnSpPr>
            <p:nvPr/>
          </p:nvCxnSpPr>
          <p:spPr>
            <a:xfrm>
              <a:off x="1670671" y="2429691"/>
              <a:ext cx="0" cy="432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流程图: 接点 44">
              <a:extLst>
                <a:ext uri="{FF2B5EF4-FFF2-40B4-BE49-F238E27FC236}">
                  <a16:creationId xmlns:a16="http://schemas.microsoft.com/office/drawing/2014/main" id="{C740FF3F-022C-412B-B109-C4983E4237B3}"/>
                </a:ext>
              </a:extLst>
            </p:cNvPr>
            <p:cNvSpPr/>
            <p:nvPr/>
          </p:nvSpPr>
          <p:spPr>
            <a:xfrm>
              <a:off x="1620431" y="2378505"/>
              <a:ext cx="100480" cy="100480"/>
            </a:xfrm>
            <a:prstGeom prst="flowChartConnector">
              <a:avLst/>
            </a:prstGeom>
            <a:solidFill>
              <a:srgbClr val="7EAB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8" name="矩形: 对角圆角 37">
            <a:extLst>
              <a:ext uri="{FF2B5EF4-FFF2-40B4-BE49-F238E27FC236}">
                <a16:creationId xmlns:a16="http://schemas.microsoft.com/office/drawing/2014/main" id="{459EECDF-F4A2-417D-917B-A537C471696F}"/>
              </a:ext>
            </a:extLst>
          </p:cNvPr>
          <p:cNvSpPr/>
          <p:nvPr/>
        </p:nvSpPr>
        <p:spPr>
          <a:xfrm>
            <a:off x="4527808" y="1364583"/>
            <a:ext cx="2500810" cy="1165061"/>
          </a:xfrm>
          <a:prstGeom prst="round2DiagRect">
            <a:avLst>
              <a:gd name="adj1" fmla="val 22924"/>
              <a:gd name="adj2" fmla="val 0"/>
            </a:avLst>
          </a:prstGeom>
          <a:solidFill>
            <a:srgbClr val="EAE4D9">
              <a:alpha val="3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6411" tIns="43205" rIns="86411" bIns="43205" rtlCol="0" anchor="ctr">
            <a:spAutoFit/>
          </a:bodyPr>
          <a:lstStyle/>
          <a:p>
            <a:pPr algn="ctr"/>
            <a:endParaRPr lang="zh-CN" altLang="en-US" sz="1701">
              <a:solidFill>
                <a:srgbClr val="EAE4D9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86B034D-6CDD-45E7-9555-FAB5BB64D713}"/>
              </a:ext>
            </a:extLst>
          </p:cNvPr>
          <p:cNvSpPr txBox="1"/>
          <p:nvPr/>
        </p:nvSpPr>
        <p:spPr>
          <a:xfrm>
            <a:off x="6233078" y="1397002"/>
            <a:ext cx="11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03</a:t>
            </a:r>
            <a:endParaRPr lang="zh-CN" altLang="en-US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0986706-49F7-4AE1-8ADB-9A52EE7046A8}"/>
              </a:ext>
            </a:extLst>
          </p:cNvPr>
          <p:cNvSpPr txBox="1"/>
          <p:nvPr/>
        </p:nvSpPr>
        <p:spPr>
          <a:xfrm>
            <a:off x="4858886" y="1777942"/>
            <a:ext cx="200409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2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华文新魏" panose="02010800040101010101" pitchFamily="2" charset="-122"/>
                <a:ea typeface="华文新魏" panose="02010800040101010101" pitchFamily="2" charset="-122"/>
              </a:rPr>
              <a:t>远程控制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57C411B-2B4C-4627-9216-24D79253E77E}"/>
              </a:ext>
            </a:extLst>
          </p:cNvPr>
          <p:cNvSpPr txBox="1"/>
          <p:nvPr/>
        </p:nvSpPr>
        <p:spPr>
          <a:xfrm>
            <a:off x="4727300" y="1904391"/>
            <a:ext cx="2143271" cy="543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DCA7736-9950-49D5-83C0-CE7B4E589DC7}"/>
              </a:ext>
            </a:extLst>
          </p:cNvPr>
          <p:cNvGrpSpPr/>
          <p:nvPr/>
        </p:nvGrpSpPr>
        <p:grpSpPr>
          <a:xfrm>
            <a:off x="9668873" y="2379637"/>
            <a:ext cx="100480" cy="925266"/>
            <a:chOff x="1620431" y="2378505"/>
            <a:chExt cx="100480" cy="925266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D7F45E75-9BBF-4589-B71A-8AA267EFF1D6}"/>
                </a:ext>
              </a:extLst>
            </p:cNvPr>
            <p:cNvCxnSpPr>
              <a:cxnSpLocks/>
            </p:cNvCxnSpPr>
            <p:nvPr/>
          </p:nvCxnSpPr>
          <p:spPr>
            <a:xfrm>
              <a:off x="1670671" y="2429691"/>
              <a:ext cx="0" cy="874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流程图: 接点 54">
              <a:extLst>
                <a:ext uri="{FF2B5EF4-FFF2-40B4-BE49-F238E27FC236}">
                  <a16:creationId xmlns:a16="http://schemas.microsoft.com/office/drawing/2014/main" id="{58C323B7-9477-4E45-BB37-1AF36EAC088F}"/>
                </a:ext>
              </a:extLst>
            </p:cNvPr>
            <p:cNvSpPr/>
            <p:nvPr/>
          </p:nvSpPr>
          <p:spPr>
            <a:xfrm>
              <a:off x="1620431" y="2378505"/>
              <a:ext cx="100480" cy="100480"/>
            </a:xfrm>
            <a:prstGeom prst="flowChartConnector">
              <a:avLst/>
            </a:prstGeom>
            <a:solidFill>
              <a:srgbClr val="7EAB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8" name="矩形: 对角圆角 47">
            <a:extLst>
              <a:ext uri="{FF2B5EF4-FFF2-40B4-BE49-F238E27FC236}">
                <a16:creationId xmlns:a16="http://schemas.microsoft.com/office/drawing/2014/main" id="{0868F1A6-BFDE-4D05-9EB0-CCF5ECBCB481}"/>
              </a:ext>
            </a:extLst>
          </p:cNvPr>
          <p:cNvSpPr/>
          <p:nvPr/>
        </p:nvSpPr>
        <p:spPr>
          <a:xfrm>
            <a:off x="8468708" y="1160049"/>
            <a:ext cx="2500810" cy="1165061"/>
          </a:xfrm>
          <a:prstGeom prst="round2DiagRect">
            <a:avLst>
              <a:gd name="adj1" fmla="val 22924"/>
              <a:gd name="adj2" fmla="val 0"/>
            </a:avLst>
          </a:prstGeom>
          <a:solidFill>
            <a:srgbClr val="EAE4D9">
              <a:alpha val="3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6411" tIns="43205" rIns="86411" bIns="43205" rtlCol="0" anchor="ctr">
            <a:spAutoFit/>
          </a:bodyPr>
          <a:lstStyle/>
          <a:p>
            <a:pPr algn="ctr"/>
            <a:endParaRPr lang="zh-CN" altLang="en-US" sz="1701">
              <a:solidFill>
                <a:srgbClr val="EAE4D9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B3743E0-0122-4ADA-BA48-23A87E6F2579}"/>
              </a:ext>
            </a:extLst>
          </p:cNvPr>
          <p:cNvSpPr txBox="1"/>
          <p:nvPr/>
        </p:nvSpPr>
        <p:spPr>
          <a:xfrm>
            <a:off x="10158234" y="1236198"/>
            <a:ext cx="11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05</a:t>
            </a:r>
            <a:endParaRPr lang="zh-CN" altLang="en-US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DDBE162-FA8E-4BA5-8573-08074E60AEF5}"/>
              </a:ext>
            </a:extLst>
          </p:cNvPr>
          <p:cNvSpPr txBox="1"/>
          <p:nvPr/>
        </p:nvSpPr>
        <p:spPr>
          <a:xfrm>
            <a:off x="8510719" y="1574753"/>
            <a:ext cx="251231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华文新魏" panose="02010800040101010101" pitchFamily="2" charset="-122"/>
                <a:ea typeface="华文新魏" panose="02010800040101010101" pitchFamily="2" charset="-122"/>
              </a:rPr>
              <a:t>操作记录查看</a:t>
            </a:r>
          </a:p>
        </p:txBody>
      </p:sp>
      <p:sp>
        <p:nvSpPr>
          <p:cNvPr id="60" name="矩形: 对角圆角 59">
            <a:extLst>
              <a:ext uri="{FF2B5EF4-FFF2-40B4-BE49-F238E27FC236}">
                <a16:creationId xmlns:a16="http://schemas.microsoft.com/office/drawing/2014/main" id="{2D66A8D4-BC90-4419-AD2F-ED291655978F}"/>
              </a:ext>
            </a:extLst>
          </p:cNvPr>
          <p:cNvSpPr/>
          <p:nvPr/>
        </p:nvSpPr>
        <p:spPr>
          <a:xfrm>
            <a:off x="1200929" y="5084133"/>
            <a:ext cx="2500810" cy="1165061"/>
          </a:xfrm>
          <a:prstGeom prst="round2DiagRect">
            <a:avLst>
              <a:gd name="adj1" fmla="val 22924"/>
              <a:gd name="adj2" fmla="val 0"/>
            </a:avLst>
          </a:prstGeom>
          <a:solidFill>
            <a:srgbClr val="EAE4D9">
              <a:alpha val="3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6411" tIns="43205" rIns="86411" bIns="43205" rtlCol="0" anchor="ctr">
            <a:spAutoFit/>
          </a:bodyPr>
          <a:lstStyle/>
          <a:p>
            <a:pPr algn="ctr"/>
            <a:endParaRPr lang="zh-CN" altLang="en-US" sz="1701">
              <a:solidFill>
                <a:srgbClr val="EAE4D9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20205DD-FD67-4A6E-9C73-1DA1CA425AEE}"/>
              </a:ext>
            </a:extLst>
          </p:cNvPr>
          <p:cNvSpPr txBox="1"/>
          <p:nvPr/>
        </p:nvSpPr>
        <p:spPr>
          <a:xfrm>
            <a:off x="2906199" y="5116552"/>
            <a:ext cx="11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02</a:t>
            </a:r>
            <a:endParaRPr lang="zh-CN" altLang="en-US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AC22A4F-61A7-4829-BFA5-5710CDC7FEB6}"/>
              </a:ext>
            </a:extLst>
          </p:cNvPr>
          <p:cNvSpPr txBox="1"/>
          <p:nvPr/>
        </p:nvSpPr>
        <p:spPr>
          <a:xfrm>
            <a:off x="1362441" y="5151300"/>
            <a:ext cx="183710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华文新魏" panose="02010800040101010101" pitchFamily="2" charset="-122"/>
                <a:ea typeface="华文新魏" panose="02010800040101010101" pitchFamily="2" charset="-122"/>
              </a:rPr>
              <a:t>自动浇水、补光、遮光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8BC786B5-5509-48AE-A4C4-0AC0B4F0FAD8}"/>
              </a:ext>
            </a:extLst>
          </p:cNvPr>
          <p:cNvGrpSpPr/>
          <p:nvPr/>
        </p:nvGrpSpPr>
        <p:grpSpPr>
          <a:xfrm>
            <a:off x="2421816" y="4386234"/>
            <a:ext cx="100480" cy="659585"/>
            <a:chOff x="3202866" y="4727193"/>
            <a:chExt cx="100480" cy="659585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5B0B1F9-EF0C-4224-84E4-F1596F32CE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080" y="4727193"/>
              <a:ext cx="52" cy="5591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流程图: 接点 67">
              <a:extLst>
                <a:ext uri="{FF2B5EF4-FFF2-40B4-BE49-F238E27FC236}">
                  <a16:creationId xmlns:a16="http://schemas.microsoft.com/office/drawing/2014/main" id="{C455F635-DF9E-47A6-B226-81BC94D811F4}"/>
                </a:ext>
              </a:extLst>
            </p:cNvPr>
            <p:cNvSpPr/>
            <p:nvPr/>
          </p:nvSpPr>
          <p:spPr>
            <a:xfrm>
              <a:off x="3202866" y="5286298"/>
              <a:ext cx="100480" cy="100480"/>
            </a:xfrm>
            <a:prstGeom prst="flowChartConnector">
              <a:avLst/>
            </a:prstGeom>
            <a:solidFill>
              <a:srgbClr val="7EAB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72" name="矩形: 对角圆角 71">
            <a:extLst>
              <a:ext uri="{FF2B5EF4-FFF2-40B4-BE49-F238E27FC236}">
                <a16:creationId xmlns:a16="http://schemas.microsoft.com/office/drawing/2014/main" id="{E8CF201B-C206-430A-9C13-92C1164EBB19}"/>
              </a:ext>
            </a:extLst>
          </p:cNvPr>
          <p:cNvSpPr/>
          <p:nvPr/>
        </p:nvSpPr>
        <p:spPr>
          <a:xfrm>
            <a:off x="5177828" y="4924962"/>
            <a:ext cx="2500810" cy="1165061"/>
          </a:xfrm>
          <a:prstGeom prst="round2DiagRect">
            <a:avLst>
              <a:gd name="adj1" fmla="val 22924"/>
              <a:gd name="adj2" fmla="val 0"/>
            </a:avLst>
          </a:prstGeom>
          <a:solidFill>
            <a:srgbClr val="EAE4D9">
              <a:alpha val="3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6411" tIns="43205" rIns="86411" bIns="43205" rtlCol="0" anchor="ctr">
            <a:spAutoFit/>
          </a:bodyPr>
          <a:lstStyle/>
          <a:p>
            <a:pPr algn="ctr"/>
            <a:endParaRPr lang="zh-CN" altLang="en-US" sz="1701">
              <a:solidFill>
                <a:srgbClr val="EAE4D9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A92AF650-C253-4ED9-AEBA-0BD2E04F86EB}"/>
              </a:ext>
            </a:extLst>
          </p:cNvPr>
          <p:cNvSpPr txBox="1"/>
          <p:nvPr/>
        </p:nvSpPr>
        <p:spPr>
          <a:xfrm>
            <a:off x="6883098" y="4957381"/>
            <a:ext cx="11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04</a:t>
            </a:r>
            <a:endParaRPr lang="zh-CN" altLang="en-US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57863477-912B-40E7-9BEB-988C262F994A}"/>
              </a:ext>
            </a:extLst>
          </p:cNvPr>
          <p:cNvSpPr txBox="1"/>
          <p:nvPr/>
        </p:nvSpPr>
        <p:spPr>
          <a:xfrm>
            <a:off x="5331881" y="5131163"/>
            <a:ext cx="198085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华文新魏" panose="02010800040101010101" pitchFamily="2" charset="-122"/>
                <a:ea typeface="华文新魏" panose="02010800040101010101" pitchFamily="2" charset="-122"/>
              </a:rPr>
              <a:t>历史生长记录查看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754D7FEA-C223-4D08-9918-99C95E42DEA5}"/>
              </a:ext>
            </a:extLst>
          </p:cNvPr>
          <p:cNvGrpSpPr/>
          <p:nvPr/>
        </p:nvGrpSpPr>
        <p:grpSpPr>
          <a:xfrm>
            <a:off x="6398715" y="4227063"/>
            <a:ext cx="100480" cy="659585"/>
            <a:chOff x="3202866" y="4727193"/>
            <a:chExt cx="100480" cy="659585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D66F84E3-94D6-4A23-B172-BC307ABCD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080" y="4727193"/>
              <a:ext cx="52" cy="5591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流程图: 接点 79">
              <a:extLst>
                <a:ext uri="{FF2B5EF4-FFF2-40B4-BE49-F238E27FC236}">
                  <a16:creationId xmlns:a16="http://schemas.microsoft.com/office/drawing/2014/main" id="{5378336A-0BE6-4AF9-93AB-AF1C1186C906}"/>
                </a:ext>
              </a:extLst>
            </p:cNvPr>
            <p:cNvSpPr/>
            <p:nvPr/>
          </p:nvSpPr>
          <p:spPr>
            <a:xfrm>
              <a:off x="3202866" y="5286298"/>
              <a:ext cx="100480" cy="100480"/>
            </a:xfrm>
            <a:prstGeom prst="flowChartConnector">
              <a:avLst/>
            </a:prstGeom>
            <a:solidFill>
              <a:srgbClr val="7EAB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82" name="矩形: 对角圆角 81">
            <a:extLst>
              <a:ext uri="{FF2B5EF4-FFF2-40B4-BE49-F238E27FC236}">
                <a16:creationId xmlns:a16="http://schemas.microsoft.com/office/drawing/2014/main" id="{3F7B3D51-430E-4D8D-A56A-C01707B7217B}"/>
              </a:ext>
            </a:extLst>
          </p:cNvPr>
          <p:cNvSpPr/>
          <p:nvPr/>
        </p:nvSpPr>
        <p:spPr>
          <a:xfrm>
            <a:off x="8649353" y="5239483"/>
            <a:ext cx="2500810" cy="1165061"/>
          </a:xfrm>
          <a:prstGeom prst="round2DiagRect">
            <a:avLst>
              <a:gd name="adj1" fmla="val 22924"/>
              <a:gd name="adj2" fmla="val 0"/>
            </a:avLst>
          </a:prstGeom>
          <a:solidFill>
            <a:srgbClr val="EAE4D9">
              <a:alpha val="3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6411" tIns="43205" rIns="86411" bIns="43205" rtlCol="0" anchor="ctr">
            <a:spAutoFit/>
          </a:bodyPr>
          <a:lstStyle/>
          <a:p>
            <a:pPr algn="ctr"/>
            <a:endParaRPr lang="zh-CN" altLang="en-US" sz="1701">
              <a:solidFill>
                <a:srgbClr val="EAE4D9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57733CC6-9850-418D-8AF0-75B45B40E005}"/>
              </a:ext>
            </a:extLst>
          </p:cNvPr>
          <p:cNvSpPr txBox="1"/>
          <p:nvPr/>
        </p:nvSpPr>
        <p:spPr>
          <a:xfrm>
            <a:off x="10354623" y="5271902"/>
            <a:ext cx="11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06</a:t>
            </a:r>
            <a:endParaRPr lang="zh-CN" altLang="en-US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E1D0B5BB-DD0C-4E09-B2BE-7ED3C7224C0E}"/>
              </a:ext>
            </a:extLst>
          </p:cNvPr>
          <p:cNvSpPr txBox="1"/>
          <p:nvPr/>
        </p:nvSpPr>
        <p:spPr>
          <a:xfrm>
            <a:off x="9047730" y="5307629"/>
            <a:ext cx="170405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8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……</a:t>
            </a:r>
            <a:endParaRPr lang="zh-CN" altLang="en-US" sz="48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224858C8-C047-4938-BB70-A9FB9123E1D1}"/>
              </a:ext>
            </a:extLst>
          </p:cNvPr>
          <p:cNvGrpSpPr/>
          <p:nvPr/>
        </p:nvGrpSpPr>
        <p:grpSpPr>
          <a:xfrm>
            <a:off x="9870240" y="4541584"/>
            <a:ext cx="100480" cy="659585"/>
            <a:chOff x="3202866" y="4727193"/>
            <a:chExt cx="100480" cy="659585"/>
          </a:xfrm>
        </p:grpSpPr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7D417689-A0B2-45D6-92CB-41423D2F1B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080" y="4727193"/>
              <a:ext cx="52" cy="5591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流程图: 接点 89">
              <a:extLst>
                <a:ext uri="{FF2B5EF4-FFF2-40B4-BE49-F238E27FC236}">
                  <a16:creationId xmlns:a16="http://schemas.microsoft.com/office/drawing/2014/main" id="{F001B95C-7E95-4BEB-829B-556A03B0027B}"/>
                </a:ext>
              </a:extLst>
            </p:cNvPr>
            <p:cNvSpPr/>
            <p:nvPr/>
          </p:nvSpPr>
          <p:spPr>
            <a:xfrm>
              <a:off x="3202866" y="5286298"/>
              <a:ext cx="100480" cy="100480"/>
            </a:xfrm>
            <a:prstGeom prst="flowChartConnector">
              <a:avLst/>
            </a:prstGeom>
            <a:solidFill>
              <a:srgbClr val="7EAB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A5A007C8-D760-4C70-B633-323937B2DA38}"/>
              </a:ext>
            </a:extLst>
          </p:cNvPr>
          <p:cNvSpPr txBox="1"/>
          <p:nvPr/>
        </p:nvSpPr>
        <p:spPr>
          <a:xfrm>
            <a:off x="2340849" y="666915"/>
            <a:ext cx="2258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latin typeface="+mn-ea"/>
              </a:rPr>
              <a:t>TASK DESCRIPTION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1FEDE7C-E6A9-4055-A9CE-33763A313034}"/>
              </a:ext>
            </a:extLst>
          </p:cNvPr>
          <p:cNvSpPr txBox="1"/>
          <p:nvPr/>
        </p:nvSpPr>
        <p:spPr>
          <a:xfrm>
            <a:off x="10816464" y="5979712"/>
            <a:ext cx="105877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1050" dirty="0">
                <a:latin typeface="+mn-ea"/>
              </a:rPr>
              <a:t>05</a:t>
            </a:r>
            <a:endParaRPr lang="zh-CN" altLang="en-US" sz="105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FB0621-31B2-8C4D-97CC-0C82E8C7F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78" y="228133"/>
            <a:ext cx="1408363" cy="29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27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048A0A8-CB56-4348-8151-EDE97A305D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17" y="1047921"/>
            <a:ext cx="9310965" cy="5500817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38F2F1-9967-4831-BB16-02CDB892DE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534570"/>
            <a:ext cx="5162550" cy="387798"/>
          </a:xfrm>
        </p:spPr>
        <p:txBody>
          <a:bodyPr>
            <a:spAutoFit/>
          </a:bodyPr>
          <a:lstStyle/>
          <a:p>
            <a:r>
              <a:rPr lang="zh-CN" altLang="en-US" dirty="0"/>
              <a:t>项目概念图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4EA842-FB13-4A33-B8F2-FD9A4794B64F}"/>
              </a:ext>
            </a:extLst>
          </p:cNvPr>
          <p:cNvSpPr txBox="1"/>
          <p:nvPr/>
        </p:nvSpPr>
        <p:spPr>
          <a:xfrm>
            <a:off x="10816464" y="5979712"/>
            <a:ext cx="105877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1050" dirty="0">
                <a:latin typeface="+mn-ea"/>
              </a:rPr>
              <a:t>18</a:t>
            </a:r>
            <a:endParaRPr lang="zh-CN" altLang="en-US" sz="1050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211AF5-7254-466A-A55D-7CEBB09120FB}"/>
              </a:ext>
            </a:extLst>
          </p:cNvPr>
          <p:cNvSpPr txBox="1"/>
          <p:nvPr/>
        </p:nvSpPr>
        <p:spPr>
          <a:xfrm>
            <a:off x="3160844" y="684029"/>
            <a:ext cx="2833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latin typeface="+mn-ea"/>
              </a:rPr>
              <a:t>PROGRAM COMCEPT PICTURE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57501D0-F46B-4CFD-A647-9C9426BF8E55}"/>
              </a:ext>
            </a:extLst>
          </p:cNvPr>
          <p:cNvGrpSpPr/>
          <p:nvPr/>
        </p:nvGrpSpPr>
        <p:grpSpPr>
          <a:xfrm>
            <a:off x="0" y="6097383"/>
            <a:ext cx="12192000" cy="760618"/>
            <a:chOff x="0" y="6097383"/>
            <a:chExt cx="12192000" cy="760618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28AC2298-6F61-4687-89C0-DBEAE9287001}"/>
                </a:ext>
              </a:extLst>
            </p:cNvPr>
            <p:cNvSpPr/>
            <p:nvPr/>
          </p:nvSpPr>
          <p:spPr>
            <a:xfrm>
              <a:off x="0" y="6097383"/>
              <a:ext cx="12192000" cy="760618"/>
            </a:xfrm>
            <a:custGeom>
              <a:avLst/>
              <a:gdLst>
                <a:gd name="connsiteX0" fmla="*/ 12192000 w 12192000"/>
                <a:gd name="connsiteY0" fmla="*/ 0 h 580183"/>
                <a:gd name="connsiteX1" fmla="*/ 12192000 w 12192000"/>
                <a:gd name="connsiteY1" fmla="*/ 580183 h 580183"/>
                <a:gd name="connsiteX2" fmla="*/ 9325530 w 12192000"/>
                <a:gd name="connsiteY2" fmla="*/ 580183 h 580183"/>
                <a:gd name="connsiteX3" fmla="*/ 9488423 w 12192000"/>
                <a:gd name="connsiteY3" fmla="*/ 563179 h 580183"/>
                <a:gd name="connsiteX4" fmla="*/ 11997595 w 12192000"/>
                <a:gd name="connsiteY4" fmla="*/ 69345 h 580183"/>
                <a:gd name="connsiteX5" fmla="*/ 0 w 12192000"/>
                <a:gd name="connsiteY5" fmla="*/ 0 h 580183"/>
                <a:gd name="connsiteX6" fmla="*/ 194406 w 12192000"/>
                <a:gd name="connsiteY6" fmla="*/ 69345 h 580183"/>
                <a:gd name="connsiteX7" fmla="*/ 2703577 w 12192000"/>
                <a:gd name="connsiteY7" fmla="*/ 563179 h 580183"/>
                <a:gd name="connsiteX8" fmla="*/ 2866470 w 12192000"/>
                <a:gd name="connsiteY8" fmla="*/ 580183 h 580183"/>
                <a:gd name="connsiteX9" fmla="*/ 0 w 12192000"/>
                <a:gd name="connsiteY9" fmla="*/ 580183 h 58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80183">
                  <a:moveTo>
                    <a:pt x="12192000" y="0"/>
                  </a:moveTo>
                  <a:lnTo>
                    <a:pt x="12192000" y="580183"/>
                  </a:lnTo>
                  <a:lnTo>
                    <a:pt x="9325530" y="580183"/>
                  </a:lnTo>
                  <a:lnTo>
                    <a:pt x="9488423" y="563179"/>
                  </a:lnTo>
                  <a:cubicBezTo>
                    <a:pt x="10496865" y="444465"/>
                    <a:pt x="11358099" y="274470"/>
                    <a:pt x="11997595" y="69345"/>
                  </a:cubicBezTo>
                  <a:close/>
                  <a:moveTo>
                    <a:pt x="0" y="0"/>
                  </a:moveTo>
                  <a:lnTo>
                    <a:pt x="194406" y="69345"/>
                  </a:lnTo>
                  <a:cubicBezTo>
                    <a:pt x="833901" y="274470"/>
                    <a:pt x="1695135" y="444465"/>
                    <a:pt x="2703577" y="563179"/>
                  </a:cubicBezTo>
                  <a:lnTo>
                    <a:pt x="2866470" y="580183"/>
                  </a:lnTo>
                  <a:lnTo>
                    <a:pt x="0" y="58018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90500" dist="38100" algn="tl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 sz="2000" dirty="0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8AD3CB60-24A5-430A-A297-B2E3D7C1FEB5}"/>
                </a:ext>
              </a:extLst>
            </p:cNvPr>
            <p:cNvSpPr/>
            <p:nvPr/>
          </p:nvSpPr>
          <p:spPr>
            <a:xfrm>
              <a:off x="0" y="6376172"/>
              <a:ext cx="12192000" cy="481828"/>
            </a:xfrm>
            <a:custGeom>
              <a:avLst/>
              <a:gdLst>
                <a:gd name="connsiteX0" fmla="*/ 12192000 w 12192000"/>
                <a:gd name="connsiteY0" fmla="*/ 0 h 580183"/>
                <a:gd name="connsiteX1" fmla="*/ 12192000 w 12192000"/>
                <a:gd name="connsiteY1" fmla="*/ 580183 h 580183"/>
                <a:gd name="connsiteX2" fmla="*/ 9325530 w 12192000"/>
                <a:gd name="connsiteY2" fmla="*/ 580183 h 580183"/>
                <a:gd name="connsiteX3" fmla="*/ 9488423 w 12192000"/>
                <a:gd name="connsiteY3" fmla="*/ 563179 h 580183"/>
                <a:gd name="connsiteX4" fmla="*/ 11997595 w 12192000"/>
                <a:gd name="connsiteY4" fmla="*/ 69345 h 580183"/>
                <a:gd name="connsiteX5" fmla="*/ 0 w 12192000"/>
                <a:gd name="connsiteY5" fmla="*/ 0 h 580183"/>
                <a:gd name="connsiteX6" fmla="*/ 194406 w 12192000"/>
                <a:gd name="connsiteY6" fmla="*/ 69345 h 580183"/>
                <a:gd name="connsiteX7" fmla="*/ 2703577 w 12192000"/>
                <a:gd name="connsiteY7" fmla="*/ 563179 h 580183"/>
                <a:gd name="connsiteX8" fmla="*/ 2866470 w 12192000"/>
                <a:gd name="connsiteY8" fmla="*/ 580183 h 580183"/>
                <a:gd name="connsiteX9" fmla="*/ 0 w 12192000"/>
                <a:gd name="connsiteY9" fmla="*/ 580183 h 58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80183">
                  <a:moveTo>
                    <a:pt x="12192000" y="0"/>
                  </a:moveTo>
                  <a:lnTo>
                    <a:pt x="12192000" y="580183"/>
                  </a:lnTo>
                  <a:lnTo>
                    <a:pt x="9325530" y="580183"/>
                  </a:lnTo>
                  <a:lnTo>
                    <a:pt x="9488423" y="563179"/>
                  </a:lnTo>
                  <a:cubicBezTo>
                    <a:pt x="10496865" y="444465"/>
                    <a:pt x="11358099" y="274470"/>
                    <a:pt x="11997595" y="69345"/>
                  </a:cubicBezTo>
                  <a:close/>
                  <a:moveTo>
                    <a:pt x="0" y="0"/>
                  </a:moveTo>
                  <a:lnTo>
                    <a:pt x="194406" y="69345"/>
                  </a:lnTo>
                  <a:cubicBezTo>
                    <a:pt x="833901" y="274470"/>
                    <a:pt x="1695135" y="444465"/>
                    <a:pt x="2703577" y="563179"/>
                  </a:cubicBezTo>
                  <a:lnTo>
                    <a:pt x="2866470" y="580183"/>
                  </a:lnTo>
                  <a:lnTo>
                    <a:pt x="0" y="580183"/>
                  </a:lnTo>
                  <a:close/>
                </a:path>
              </a:pathLst>
            </a:custGeom>
            <a:gradFill flip="none" rotWithShape="1">
              <a:gsLst>
                <a:gs pos="4000">
                  <a:schemeClr val="accent1">
                    <a:lumMod val="80000"/>
                    <a:lumOff val="20000"/>
                  </a:schemeClr>
                </a:gs>
                <a:gs pos="50000">
                  <a:schemeClr val="accent1"/>
                </a:gs>
                <a:gs pos="99000">
                  <a:schemeClr val="accent1">
                    <a:lumMod val="80000"/>
                    <a:lumOff val="20000"/>
                  </a:schemeClr>
                </a:gs>
              </a:gsLst>
              <a:lin ang="2700000" scaled="1"/>
              <a:tileRect/>
            </a:gradFill>
            <a:ln w="635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0" algn="ctr" rotWithShape="0">
                <a:schemeClr val="accent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18" name="内容占位符 9">
            <a:extLst>
              <a:ext uri="{FF2B5EF4-FFF2-40B4-BE49-F238E27FC236}">
                <a16:creationId xmlns:a16="http://schemas.microsoft.com/office/drawing/2014/main" id="{7A7D62E2-0AE6-4C80-AF23-3CB874B7B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r="8546"/>
          <a:stretch/>
        </p:blipFill>
        <p:spPr>
          <a:xfrm>
            <a:off x="3027218" y="1465169"/>
            <a:ext cx="5694217" cy="430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4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6.0864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6.0864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6.08642"/>
</p:tagLst>
</file>

<file path=ppt/theme/theme1.xml><?xml version="1.0" encoding="utf-8"?>
<a:theme xmlns:a="http://schemas.openxmlformats.org/drawingml/2006/main" name="Office 主题​​">
  <a:themeElements>
    <a:clrScheme name="自定义 12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AB65"/>
      </a:accent1>
      <a:accent2>
        <a:srgbClr val="92C878"/>
      </a:accent2>
      <a:accent3>
        <a:srgbClr val="A7E287"/>
      </a:accent3>
      <a:accent4>
        <a:srgbClr val="EFDDA6"/>
      </a:accent4>
      <a:accent5>
        <a:srgbClr val="EAE4D9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EAB6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1292</TotalTime>
  <Words>543</Words>
  <Application>Microsoft Office PowerPoint</Application>
  <PresentationFormat>宽屏</PresentationFormat>
  <Paragraphs>145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Microsoft YaHei Light</vt:lpstr>
      <vt:lpstr>等线</vt:lpstr>
      <vt:lpstr>华文新魏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朱 山</dc:creator>
  <cp:lastModifiedBy>昊阳 杜</cp:lastModifiedBy>
  <cp:revision>26</cp:revision>
  <dcterms:created xsi:type="dcterms:W3CDTF">2022-03-30T02:37:15Z</dcterms:created>
  <dcterms:modified xsi:type="dcterms:W3CDTF">2024-10-29T06:21:16Z</dcterms:modified>
</cp:coreProperties>
</file>